
<file path=[Content_Types].xml><?xml version="1.0" encoding="utf-8"?>
<Types xmlns="http://schemas.openxmlformats.org/package/2006/content-types">
  <Default Extension="bin" ContentType="application/vnd.openxmlformats-officedocument.oleObject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wmf" ContentType="image/x-wm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rawings/drawing1.xml" ContentType="application/vnd.openxmlformats-officedocument.drawingml.chartshapes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drawings/drawing2.xml" ContentType="application/vnd.openxmlformats-officedocument.drawingml.chartshapes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5"/>
  </p:notesMasterIdLst>
  <p:sldIdLst>
    <p:sldId id="256" r:id="rId2"/>
    <p:sldId id="258" r:id="rId3"/>
    <p:sldId id="259" r:id="rId4"/>
    <p:sldId id="260" r:id="rId5"/>
    <p:sldId id="261" r:id="rId6"/>
    <p:sldId id="265" r:id="rId7"/>
    <p:sldId id="356" r:id="rId8"/>
    <p:sldId id="262" r:id="rId9"/>
    <p:sldId id="264" r:id="rId10"/>
    <p:sldId id="263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9" r:id="rId24"/>
    <p:sldId id="280" r:id="rId25"/>
    <p:sldId id="281" r:id="rId26"/>
    <p:sldId id="282" r:id="rId27"/>
    <p:sldId id="283" r:id="rId28"/>
    <p:sldId id="284" r:id="rId29"/>
    <p:sldId id="289" r:id="rId30"/>
    <p:sldId id="288" r:id="rId31"/>
    <p:sldId id="285" r:id="rId32"/>
    <p:sldId id="290" r:id="rId33"/>
    <p:sldId id="286" r:id="rId34"/>
    <p:sldId id="344" r:id="rId35"/>
    <p:sldId id="291" r:id="rId36"/>
    <p:sldId id="348" r:id="rId37"/>
    <p:sldId id="349" r:id="rId38"/>
    <p:sldId id="350" r:id="rId39"/>
    <p:sldId id="351" r:id="rId40"/>
    <p:sldId id="352" r:id="rId41"/>
    <p:sldId id="354" r:id="rId42"/>
    <p:sldId id="353" r:id="rId43"/>
    <p:sldId id="355" r:id="rId4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56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69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chartUserShapes" Target="../drawings/drawing1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Relationship Id="rId4" Type="http://schemas.openxmlformats.org/officeDocument/2006/relationships/chartUserShapes" Target="../drawings/drawing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3657407407407407"/>
          <c:y val="0.12731481481481483"/>
          <c:w val="0.72685185185185175"/>
          <c:h val="0.72685185185185175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4">
                  <a:shade val="5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03B3-FA4E-88E5-257D24EB3FC7}"/>
              </c:ext>
            </c:extLst>
          </c:dPt>
          <c:dPt>
            <c:idx val="1"/>
            <c:bubble3D val="0"/>
            <c:spPr>
              <a:solidFill>
                <a:schemeClr val="accent4">
                  <a:shade val="8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03B3-FA4E-88E5-257D24EB3FC7}"/>
              </c:ext>
            </c:extLst>
          </c:dPt>
          <c:dPt>
            <c:idx val="2"/>
            <c:bubble3D val="0"/>
            <c:spPr>
              <a:solidFill>
                <a:schemeClr val="accent4">
                  <a:tint val="8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03B3-FA4E-88E5-257D24EB3FC7}"/>
              </c:ext>
            </c:extLst>
          </c:dPt>
          <c:dPt>
            <c:idx val="3"/>
            <c:bubble3D val="0"/>
            <c:spPr>
              <a:solidFill>
                <a:schemeClr val="accent4">
                  <a:tint val="5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03B3-FA4E-88E5-257D24EB3FC7}"/>
              </c:ext>
            </c:extLst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0%</c:formatCode>
                <c:ptCount val="4"/>
                <c:pt idx="0">
                  <c:v>0.15</c:v>
                </c:pt>
                <c:pt idx="1">
                  <c:v>0.6</c:v>
                </c:pt>
                <c:pt idx="2">
                  <c:v>0.15</c:v>
                </c:pt>
                <c:pt idx="3">
                  <c:v>0.1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3B3-FA4E-88E5-257D24EB3FC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9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163598017831268"/>
          <c:y val="0.27896378879199379"/>
          <c:w val="0.38915314367629394"/>
          <c:h val="0.49212155105113375"/>
        </c:manualLayout>
      </c:layout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9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5046296296296297"/>
          <c:y val="0.13657407407407407"/>
          <c:w val="0.71759259259259256"/>
          <c:h val="0.71759259259259256"/>
        </c:manualLayout>
      </c:layout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9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3657407407407407"/>
          <c:y val="0.12731481481481483"/>
          <c:w val="0.72685185185185175"/>
          <c:h val="0.72685185185185175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4">
                  <a:shade val="5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FC24-46EE-B30E-8DCF6FADA885}"/>
              </c:ext>
            </c:extLst>
          </c:dPt>
          <c:dPt>
            <c:idx val="1"/>
            <c:bubble3D val="0"/>
            <c:spPr>
              <a:solidFill>
                <a:schemeClr val="accent4">
                  <a:shade val="8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FC24-46EE-B30E-8DCF6FADA885}"/>
              </c:ext>
            </c:extLst>
          </c:dPt>
          <c:dPt>
            <c:idx val="2"/>
            <c:bubble3D val="0"/>
            <c:spPr>
              <a:solidFill>
                <a:schemeClr val="accent4">
                  <a:tint val="8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FC24-46EE-B30E-8DCF6FADA885}"/>
              </c:ext>
            </c:extLst>
          </c:dPt>
          <c:dPt>
            <c:idx val="3"/>
            <c:bubble3D val="0"/>
            <c:spPr>
              <a:solidFill>
                <a:schemeClr val="accent4">
                  <a:tint val="5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FC24-46EE-B30E-8DCF6FADA885}"/>
              </c:ext>
            </c:extLst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0%</c:formatCode>
                <c:ptCount val="4"/>
                <c:pt idx="0">
                  <c:v>0.15</c:v>
                </c:pt>
                <c:pt idx="1">
                  <c:v>0.6</c:v>
                </c:pt>
                <c:pt idx="2">
                  <c:v>0.15</c:v>
                </c:pt>
                <c:pt idx="3">
                  <c:v>0.1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FC24-46EE-B30E-8DCF6FADA88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9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3657407407407407"/>
          <c:y val="0.12731481481481483"/>
          <c:w val="0.72685185185185175"/>
          <c:h val="0.72685185185185175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4">
                  <a:shade val="5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9897-487E-9FA0-CDBEA99E7EF0}"/>
              </c:ext>
            </c:extLst>
          </c:dPt>
          <c:dPt>
            <c:idx val="1"/>
            <c:bubble3D val="0"/>
            <c:spPr>
              <a:solidFill>
                <a:schemeClr val="accent4">
                  <a:shade val="8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9897-487E-9FA0-CDBEA99E7EF0}"/>
              </c:ext>
            </c:extLst>
          </c:dPt>
          <c:dPt>
            <c:idx val="2"/>
            <c:bubble3D val="0"/>
            <c:spPr>
              <a:solidFill>
                <a:schemeClr val="accent4">
                  <a:tint val="8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9897-487E-9FA0-CDBEA99E7EF0}"/>
              </c:ext>
            </c:extLst>
          </c:dPt>
          <c:dPt>
            <c:idx val="3"/>
            <c:bubble3D val="0"/>
            <c:spPr>
              <a:solidFill>
                <a:schemeClr val="accent4">
                  <a:tint val="5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9897-487E-9FA0-CDBEA99E7EF0}"/>
              </c:ext>
            </c:extLst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0%</c:formatCode>
                <c:ptCount val="4"/>
                <c:pt idx="0">
                  <c:v>0.15</c:v>
                </c:pt>
                <c:pt idx="1">
                  <c:v>0.6</c:v>
                </c:pt>
                <c:pt idx="2">
                  <c:v>0.15</c:v>
                </c:pt>
                <c:pt idx="3">
                  <c:v>0.1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9897-487E-9FA0-CDBEA99E7EF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9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withinLinear" id="17">
  <a:schemeClr val="accent4"/>
</cs:colorStyle>
</file>

<file path=ppt/charts/colors2.xml><?xml version="1.0" encoding="utf-8"?>
<cs:colorStyle xmlns:cs="http://schemas.microsoft.com/office/drawing/2012/chartStyle" xmlns:a="http://schemas.openxmlformats.org/drawingml/2006/main" meth="withinLinear" id="17">
  <a:schemeClr val="accent4"/>
</cs:colorStyle>
</file>

<file path=ppt/charts/colors3.xml><?xml version="1.0" encoding="utf-8"?>
<cs:colorStyle xmlns:cs="http://schemas.microsoft.com/office/drawing/2012/chartStyle" xmlns:a="http://schemas.openxmlformats.org/drawingml/2006/main" meth="withinLinear" id="17">
  <a:schemeClr val="accent4"/>
</cs:colorStyle>
</file>

<file path=ppt/charts/colors4.xml><?xml version="1.0" encoding="utf-8"?>
<cs:colorStyle xmlns:cs="http://schemas.microsoft.com/office/drawing/2012/chartStyle" xmlns:a="http://schemas.openxmlformats.org/drawingml/2006/main" meth="withinLinear" id="17">
  <a:schemeClr val="accent4"/>
</cs:colorStyle>
</file>

<file path=ppt/charts/colors5.xml><?xml version="1.0" encoding="utf-8"?>
<cs:colorStyle xmlns:cs="http://schemas.microsoft.com/office/drawing/2012/chartStyle" xmlns:a="http://schemas.openxmlformats.org/drawingml/2006/main" meth="withinLinear" id="17">
  <a:schemeClr val="accent4"/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0.33817</cdr:x>
      <cdr:y>0.27359</cdr:y>
    </cdr:from>
    <cdr:to>
      <cdr:x>0.671</cdr:x>
      <cdr:y>0.5372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62287496-D1CC-1214-296E-7E6F727F226F}"/>
            </a:ext>
          </a:extLst>
        </cdr:cNvPr>
        <cdr:cNvSpPr txBox="1"/>
      </cdr:nvSpPr>
      <cdr:spPr>
        <a:xfrm xmlns:a="http://schemas.openxmlformats.org/drawingml/2006/main">
          <a:off x="1639513" y="1046727"/>
          <a:ext cx="1613648" cy="100853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 anchor="ctr"/>
        <a:lstStyle xmlns:a="http://schemas.openxmlformats.org/drawingml/2006/main"/>
        <a:p xmlns:a="http://schemas.openxmlformats.org/drawingml/2006/main">
          <a:pPr algn="ctr"/>
          <a:endParaRPr lang="en-US" sz="4800" dirty="0">
            <a:solidFill>
              <a:schemeClr val="bg1"/>
            </a:solidFill>
            <a:latin typeface="Biome" panose="020B0503030204020804" pitchFamily="34" charset="0"/>
            <a:cs typeface="Biome" panose="020B0503030204020804" pitchFamily="34" charset="0"/>
          </a:endParaRPr>
        </a:p>
        <a:p xmlns:a="http://schemas.openxmlformats.org/drawingml/2006/main">
          <a:pPr algn="ctr"/>
          <a:endParaRPr lang="en-US" sz="4800" dirty="0">
            <a:solidFill>
              <a:schemeClr val="bg1"/>
            </a:solidFill>
            <a:latin typeface="Biome" panose="020B0503030204020804" pitchFamily="34" charset="0"/>
            <a:cs typeface="Biome" panose="020B0503030204020804" pitchFamily="34" charset="0"/>
          </a:endParaRPr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0.3246</cdr:x>
      <cdr:y>0.44748</cdr:y>
    </cdr:from>
    <cdr:to>
      <cdr:x>0.62852</cdr:x>
      <cdr:y>0.58212</cdr:y>
    </cdr:to>
    <cdr:sp macro="" textlink="">
      <cdr:nvSpPr>
        <cdr:cNvPr id="2" name="TextBox 14">
          <a:extLst xmlns:a="http://schemas.openxmlformats.org/drawingml/2006/main">
            <a:ext uri="{FF2B5EF4-FFF2-40B4-BE49-F238E27FC236}">
              <a16:creationId xmlns:a16="http://schemas.microsoft.com/office/drawing/2014/main" id="{9D43317E-04AE-8A42-2E1E-78558C94894B}"/>
            </a:ext>
          </a:extLst>
        </cdr:cNvPr>
        <cdr:cNvSpPr txBox="1"/>
      </cdr:nvSpPr>
      <cdr:spPr>
        <a:xfrm xmlns:a="http://schemas.openxmlformats.org/drawingml/2006/main">
          <a:off x="890452" y="1227533"/>
          <a:ext cx="833717" cy="369332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en-US"/>
          </a:defPPr>
          <a:lvl1pPr marL="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dirty="0">
              <a:solidFill>
                <a:schemeClr val="bg1"/>
              </a:solidFill>
              <a:latin typeface="Biome" panose="020B0503030204020804" pitchFamily="34" charset="0"/>
              <a:cs typeface="Biome" panose="020B0503030204020804" pitchFamily="34" charset="0"/>
            </a:rPr>
            <a:t>%81</a:t>
          </a:r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33B142-EE6E-4BE4-AA06-14B630043EBB}" type="datetimeFigureOut">
              <a:rPr lang="en-US" smtClean="0"/>
              <a:t>11/23/2023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76E7D3-2D56-4508-ACE1-0408FA2D38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7270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76E7D3-2D56-4508-ACE1-0408FA2D382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7160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6304E-FDE3-4B4F-A3B7-EBE87F3FA5E2}" type="slidenum">
              <a:rPr lang="en-US" noProof="0" smtClean="0"/>
              <a:t>29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755883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9964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6304E-FDE3-4B4F-A3B7-EBE87F3FA5E2}" type="slidenum">
              <a:rPr lang="en-US" noProof="0" smtClean="0"/>
              <a:t>32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1291069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6720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6304E-FDE3-4B4F-A3B7-EBE87F3FA5E2}" type="slidenum">
              <a:rPr lang="en-US" noProof="0" smtClean="0"/>
              <a:t>35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992085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3988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58504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96432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6304E-FDE3-4B4F-A3B7-EBE87F3FA5E2}" type="slidenum">
              <a:rPr lang="en-US" noProof="0" smtClean="0"/>
              <a:t>40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292975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4042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76E7D3-2D56-4508-ACE1-0408FA2D382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81682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76E7D3-2D56-4508-ACE1-0408FA2D3827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6438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76E7D3-2D56-4508-ACE1-0408FA2D382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4879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76E7D3-2D56-4508-ACE1-0408FA2D382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11993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76E7D3-2D56-4508-ACE1-0408FA2D382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9469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1569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76E7D3-2D56-4508-ACE1-0408FA2D382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92136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6304E-FDE3-4B4F-A3B7-EBE87F3FA5E2}" type="slidenum">
              <a:rPr lang="en-US" noProof="0" smtClean="0"/>
              <a:t>27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235908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4042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7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695EC-512A-4E5D-A3D5-092E76C3E95E}" type="datetimeFigureOut">
              <a:rPr lang="en-US" smtClean="0"/>
              <a:t>11/23/2023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DDE3F-CDD6-4461-97EF-A958485AE7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682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695EC-512A-4E5D-A3D5-092E76C3E95E}" type="datetimeFigureOut">
              <a:rPr lang="en-US" smtClean="0"/>
              <a:t>11/23/2023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DDE3F-CDD6-4461-97EF-A958485AE7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3700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695EC-512A-4E5D-A3D5-092E76C3E95E}" type="datetimeFigureOut">
              <a:rPr lang="en-US" smtClean="0"/>
              <a:t>11/23/2023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DDE3F-CDD6-4461-97EF-A958485AE7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2079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695EC-512A-4E5D-A3D5-092E76C3E95E}" type="datetimeFigureOut">
              <a:rPr lang="en-US" smtClean="0"/>
              <a:t>11/23/2023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DDE3F-CDD6-4461-97EF-A958485AE7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0409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695EC-512A-4E5D-A3D5-092E76C3E95E}" type="datetimeFigureOut">
              <a:rPr lang="en-US" smtClean="0"/>
              <a:t>11/23/2023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DDE3F-CDD6-4461-97EF-A958485AE7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4275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695EC-512A-4E5D-A3D5-092E76C3E95E}" type="datetimeFigureOut">
              <a:rPr lang="en-US" smtClean="0"/>
              <a:t>11/23/2023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DDE3F-CDD6-4461-97EF-A958485AE7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71558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695EC-512A-4E5D-A3D5-092E76C3E95E}" type="datetimeFigureOut">
              <a:rPr lang="en-US" smtClean="0"/>
              <a:t>11/23/2023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DDE3F-CDD6-4461-97EF-A958485AE7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00118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695EC-512A-4E5D-A3D5-092E76C3E95E}" type="datetimeFigureOut">
              <a:rPr lang="en-US" smtClean="0"/>
              <a:t>11/23/2023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DDE3F-CDD6-4461-97EF-A958485AE7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46758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695EC-512A-4E5D-A3D5-092E76C3E95E}" type="datetimeFigureOut">
              <a:rPr lang="en-US" smtClean="0"/>
              <a:t>11/23/2023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DDE3F-CDD6-4461-97EF-A958485AE7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21096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mparison with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1B6EB0C6-606C-4AFB-8FF8-AB43606B95BD}"/>
              </a:ext>
            </a:extLst>
          </p:cNvPr>
          <p:cNvSpPr/>
          <p:nvPr userDrawn="1"/>
        </p:nvSpPr>
        <p:spPr>
          <a:xfrm>
            <a:off x="6599236" y="4707908"/>
            <a:ext cx="5592763" cy="10064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5CE6D5A-A5C0-4B12-A26A-691D5743FA5C}"/>
              </a:ext>
            </a:extLst>
          </p:cNvPr>
          <p:cNvSpPr/>
          <p:nvPr userDrawn="1"/>
        </p:nvSpPr>
        <p:spPr>
          <a:xfrm>
            <a:off x="-82063" y="1648186"/>
            <a:ext cx="5709139" cy="10064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934" y="2863158"/>
            <a:ext cx="4074002" cy="2846648"/>
          </a:xfrm>
        </p:spPr>
        <p:txBody>
          <a:bodyPr lIns="0" tIns="0" rIns="0" bIns="0">
            <a:noAutofit/>
          </a:bodyPr>
          <a:lstStyle>
            <a:lvl1pPr marL="0" indent="0" algn="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accent2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EB88DD7-AEB5-4718-AF2D-28B5B91ED715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1309370" y="1903728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r">
              <a:buNone/>
              <a:defRPr sz="1800" b="1" cap="all" baseline="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Topic 01 comes here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E5123CE7-2F8A-489B-BD99-0C2A33ADF49A}"/>
              </a:ext>
            </a:extLst>
          </p:cNvPr>
          <p:cNvSpPr>
            <a:spLocks noGrp="1"/>
          </p:cNvSpPr>
          <p:nvPr>
            <p:ph idx="19"/>
          </p:nvPr>
        </p:nvSpPr>
        <p:spPr>
          <a:xfrm>
            <a:off x="7327918" y="1648186"/>
            <a:ext cx="4074002" cy="2834508"/>
          </a:xfrm>
        </p:spPr>
        <p:txBody>
          <a:bodyPr lIns="0" tIns="0" rIns="0" bIns="0" anchor="b">
            <a:no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07730BCF-AC2A-4FEC-8F01-63964DB444CF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7475709" y="4963450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l">
              <a:buNone/>
              <a:defRPr sz="1800" b="1" cap="all" baseline="0">
                <a:solidFill>
                  <a:schemeClr val="accent4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Topic 02 comes here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19C8692-230B-D543-A7F7-4FD61B04D1C6}"/>
              </a:ext>
            </a:extLst>
          </p:cNvPr>
          <p:cNvSpPr>
            <a:spLocks noChangeAspect="1"/>
          </p:cNvSpPr>
          <p:nvPr userDrawn="1"/>
        </p:nvSpPr>
        <p:spPr>
          <a:xfrm>
            <a:off x="5084763" y="1652762"/>
            <a:ext cx="1001899" cy="1001899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Picture Placeholder 11">
            <a:extLst>
              <a:ext uri="{FF2B5EF4-FFF2-40B4-BE49-F238E27FC236}">
                <a16:creationId xmlns:a16="http://schemas.microsoft.com/office/drawing/2014/main" id="{E150BFC7-A11D-CC46-B5A2-8BD93C269506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5282969" y="1850968"/>
            <a:ext cx="605487" cy="605487"/>
          </a:xfrm>
          <a:prstGeom prst="rect">
            <a:avLst/>
          </a:prstGeom>
          <a:noFill/>
        </p:spPr>
        <p:txBody>
          <a:bodyPr lIns="0" rIns="0" anchor="ctr">
            <a:norm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95B55F4-B501-3440-8904-A1C7F049CBE8}"/>
              </a:ext>
            </a:extLst>
          </p:cNvPr>
          <p:cNvSpPr>
            <a:spLocks noChangeAspect="1"/>
          </p:cNvSpPr>
          <p:nvPr userDrawn="1"/>
        </p:nvSpPr>
        <p:spPr>
          <a:xfrm>
            <a:off x="6100576" y="4707907"/>
            <a:ext cx="1001899" cy="1001899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9" name="Picture Placeholder 11">
            <a:extLst>
              <a:ext uri="{FF2B5EF4-FFF2-40B4-BE49-F238E27FC236}">
                <a16:creationId xmlns:a16="http://schemas.microsoft.com/office/drawing/2014/main" id="{F2116994-BE3E-6A43-9C15-E71BA8EC821F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298782" y="4906113"/>
            <a:ext cx="605487" cy="605487"/>
          </a:xfrm>
          <a:prstGeom prst="rect">
            <a:avLst/>
          </a:prstGeom>
          <a:noFill/>
        </p:spPr>
        <p:txBody>
          <a:bodyPr lIns="0" rIns="0" anchor="ctr">
            <a:norm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180860941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1">
              <a:alpha val="16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5850" y="391862"/>
            <a:ext cx="1745251" cy="673365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7C312F4-62C2-4903-8C4B-423A8717E481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Subtitle 2">
            <a:extLst>
              <a:ext uri="{FF2B5EF4-FFF2-40B4-BE49-F238E27FC236}">
                <a16:creationId xmlns:a16="http://schemas.microsoft.com/office/drawing/2014/main" id="{ADF17BC1-06CE-42EA-A970-31A7ED871AA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02130" y="4484691"/>
            <a:ext cx="4540440" cy="503167"/>
          </a:xfrm>
        </p:spPr>
        <p:txBody>
          <a:bodyPr>
            <a:noAutofit/>
          </a:bodyPr>
          <a:lstStyle>
            <a:lvl1pPr marL="0" indent="0" algn="l">
              <a:buNone/>
              <a:defRPr sz="16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email</a:t>
            </a:r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7035F1B3-4E91-44FF-B4E7-E5D87C7A034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02320" y="5012635"/>
            <a:ext cx="4533900" cy="503238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1600" b="0" cap="all" baseline="0" dirty="0" smtClean="0">
                <a:solidFill>
                  <a:schemeClr val="bg1"/>
                </a:solidFill>
              </a:defRPr>
            </a:lvl1pPr>
          </a:lstStyle>
          <a:p>
            <a:pPr marL="228600" lvl="0" indent="-228600"/>
            <a:r>
              <a:rPr lang="en-US" noProof="0" dirty="0"/>
              <a:t>Website </a:t>
            </a:r>
            <a:r>
              <a:rPr lang="en-US" noProof="0" dirty="0" err="1"/>
              <a:t>url</a:t>
            </a:r>
            <a:r>
              <a:rPr lang="en-US" noProof="0" dirty="0"/>
              <a:t> here</a:t>
            </a:r>
          </a:p>
        </p:txBody>
      </p:sp>
      <p:pic>
        <p:nvPicPr>
          <p:cNvPr id="18" name="Graphic 16" descr="Envelope">
            <a:extLst>
              <a:ext uri="{FF2B5EF4-FFF2-40B4-BE49-F238E27FC236}">
                <a16:creationId xmlns:a16="http://schemas.microsoft.com/office/drawing/2014/main" id="{E5B30B87-6C2E-48F1-9026-E4F6BEA1CFE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41475" y="4452337"/>
            <a:ext cx="387795" cy="387795"/>
          </a:xfrm>
          <a:prstGeom prst="rect">
            <a:avLst/>
          </a:prstGeom>
        </p:spPr>
      </p:pic>
      <p:pic>
        <p:nvPicPr>
          <p:cNvPr id="23" name="Graphic 17" descr="Network">
            <a:extLst>
              <a:ext uri="{FF2B5EF4-FFF2-40B4-BE49-F238E27FC236}">
                <a16:creationId xmlns:a16="http://schemas.microsoft.com/office/drawing/2014/main" id="{2DA3CFE0-4ED8-4345-A158-94E70F463E99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522084" y="4925640"/>
            <a:ext cx="426575" cy="4265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2666C42-DD4B-4BFA-BE15-4D20CFD5D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7744" y="3275218"/>
            <a:ext cx="5188475" cy="826628"/>
          </a:xfrm>
          <a:noFill/>
        </p:spPr>
        <p:txBody>
          <a:bodyPr wrap="square" rtlCol="0">
            <a:noAutofit/>
          </a:bodyPr>
          <a:lstStyle>
            <a:lvl1pPr>
              <a:defRPr lang="en-US" sz="6000" b="1" cap="all" baseline="0">
                <a:solidFill>
                  <a:schemeClr val="bg1"/>
                </a:solidFill>
                <a:ea typeface="+mn-ea"/>
                <a:cs typeface="+mn-cs"/>
              </a:defRPr>
            </a:lvl1pPr>
          </a:lstStyle>
          <a:p>
            <a:pPr marL="0" lvl="0"/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614137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7333">
          <p15:clr>
            <a:srgbClr val="FBAE40"/>
          </p15:clr>
        </p15:guide>
        <p15:guide id="4" pos="362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695EC-512A-4E5D-A3D5-092E76C3E95E}" type="datetimeFigureOut">
              <a:rPr lang="en-US" smtClean="0"/>
              <a:t>11/23/2023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5F1DDE3F-CDD6-4461-97EF-A958485AE7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13817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12E4E194-63F1-4D43-AC02-75733DF045E9}"/>
              </a:ext>
            </a:extLst>
          </p:cNvPr>
          <p:cNvSpPr/>
          <p:nvPr userDrawn="1"/>
        </p:nvSpPr>
        <p:spPr>
          <a:xfrm>
            <a:off x="8308181" y="1630018"/>
            <a:ext cx="3883819" cy="437321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799E3E2-888B-2343-9A63-F84C03265CB5}"/>
              </a:ext>
            </a:extLst>
          </p:cNvPr>
          <p:cNvSpPr>
            <a:spLocks noChangeAspect="1"/>
          </p:cNvSpPr>
          <p:nvPr userDrawn="1"/>
        </p:nvSpPr>
        <p:spPr>
          <a:xfrm>
            <a:off x="9833702" y="1823757"/>
            <a:ext cx="832104" cy="832104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Picture Placeholder 11">
            <a:extLst>
              <a:ext uri="{FF2B5EF4-FFF2-40B4-BE49-F238E27FC236}">
                <a16:creationId xmlns:a16="http://schemas.microsoft.com/office/drawing/2014/main" id="{8FEDE8EF-5B7A-A741-9A56-D365CAE01B6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9998318" y="1988373"/>
            <a:ext cx="502873" cy="502873"/>
          </a:xfrm>
          <a:prstGeom prst="rect">
            <a:avLst/>
          </a:prstGeom>
          <a:noFill/>
        </p:spPr>
        <p:txBody>
          <a:bodyPr lIns="0" rIns="0" anchor="ctr"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755C1FB-E61C-4BBC-8179-D34908DEA1B6}"/>
              </a:ext>
            </a:extLst>
          </p:cNvPr>
          <p:cNvSpPr/>
          <p:nvPr userDrawn="1"/>
        </p:nvSpPr>
        <p:spPr>
          <a:xfrm>
            <a:off x="0" y="1630018"/>
            <a:ext cx="3883819" cy="437321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C1E0992-271E-4948-9461-C7AA54AF8FEA}"/>
              </a:ext>
            </a:extLst>
          </p:cNvPr>
          <p:cNvSpPr>
            <a:spLocks noChangeAspect="1"/>
          </p:cNvSpPr>
          <p:nvPr userDrawn="1"/>
        </p:nvSpPr>
        <p:spPr>
          <a:xfrm>
            <a:off x="1526011" y="1823757"/>
            <a:ext cx="832104" cy="832104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9126" y="3207024"/>
            <a:ext cx="3445566" cy="2504663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5B71D50-AA4B-4E0C-8F6A-0F64F2C8A8C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883819" y="1630018"/>
            <a:ext cx="4424362" cy="4373217"/>
          </a:xfr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147C9C38-5B17-467D-B581-EF28ECB11E80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527490" y="3207024"/>
            <a:ext cx="3445200" cy="2504663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EB88DD7-AEB5-4718-AF2D-28B5B91ED715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219126" y="2711636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800" b="1" cap="all" baseline="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F694448B-800C-40EF-8F61-18C018E8374C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8527124" y="2711636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800" b="1" cap="all" baseline="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483B974E-5202-4EAD-9D55-4129C84BAE8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690627" y="1988373"/>
            <a:ext cx="502873" cy="502873"/>
          </a:xfrm>
          <a:prstGeom prst="rect">
            <a:avLst/>
          </a:prstGeom>
          <a:noFill/>
        </p:spPr>
        <p:txBody>
          <a:bodyPr lIns="0" rIns="0" anchor="ctr"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413692832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ustom Layout">
    <p:bg>
      <p:bgPr>
        <a:gradFill>
          <a:gsLst>
            <a:gs pos="79986">
              <a:schemeClr val="accent6">
                <a:lumMod val="50000"/>
              </a:schemeClr>
            </a:gs>
            <a:gs pos="39018">
              <a:srgbClr val="020C12"/>
            </a:gs>
            <a:gs pos="15000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7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57E44934-AEEA-561B-0ADE-A0E419F72E34}"/>
              </a:ext>
            </a:extLst>
          </p:cNvPr>
          <p:cNvSpPr/>
          <p:nvPr userDrawn="1"/>
        </p:nvSpPr>
        <p:spPr>
          <a:xfrm>
            <a:off x="0" y="4477"/>
            <a:ext cx="12192000" cy="6853523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87731F-00C5-9B08-2819-491BDD0E1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6" name="Content Placeholder 3">
            <a:extLst>
              <a:ext uri="{FF2B5EF4-FFF2-40B4-BE49-F238E27FC236}">
                <a16:creationId xmlns:a16="http://schemas.microsoft.com/office/drawing/2014/main" id="{8476BD1A-F3CD-7831-B675-4B30DB13BBB4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838200" y="2234612"/>
            <a:ext cx="2743200" cy="2743200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00056BB6-6681-5F18-0707-36FF788E8B7D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3649398" y="1743093"/>
            <a:ext cx="4848110" cy="3833614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DA861960-A20F-381C-EC4B-C2A0F840B4C9}"/>
              </a:ext>
            </a:extLst>
          </p:cNvPr>
          <p:cNvSpPr>
            <a:spLocks noGrp="1"/>
          </p:cNvSpPr>
          <p:nvPr>
            <p:ph sz="quarter" idx="30"/>
          </p:nvPr>
        </p:nvSpPr>
        <p:spPr>
          <a:xfrm>
            <a:off x="8554054" y="2234612"/>
            <a:ext cx="2743200" cy="2735210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584954C9-4281-0277-452A-6BD47D8FAF3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8200" y="5576707"/>
            <a:ext cx="10515600" cy="613963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>
                <a:solidFill>
                  <a:schemeClr val="bg1"/>
                </a:solidFill>
                <a:latin typeface="Arial Nova" panose="020B0504020202020204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</p:txBody>
      </p:sp>
      <p:sp>
        <p:nvSpPr>
          <p:cNvPr id="24" name="Graphic 12">
            <a:extLst>
              <a:ext uri="{FF2B5EF4-FFF2-40B4-BE49-F238E27FC236}">
                <a16:creationId xmlns:a16="http://schemas.microsoft.com/office/drawing/2014/main" id="{19D5DAAF-67AD-0ADB-6FC2-7D9A92AE0BD0}"/>
              </a:ext>
            </a:extLst>
          </p:cNvPr>
          <p:cNvSpPr/>
          <p:nvPr userDrawn="1"/>
        </p:nvSpPr>
        <p:spPr>
          <a:xfrm>
            <a:off x="11170456" y="969148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858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38C17DA-981F-0BA8-3CD8-5ADAFFFB5412}"/>
              </a:ext>
            </a:extLst>
          </p:cNvPr>
          <p:cNvSpPr/>
          <p:nvPr userDrawn="1"/>
        </p:nvSpPr>
        <p:spPr>
          <a:xfrm>
            <a:off x="1876516" y="1290549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4848A31F-7C70-BCA2-A2B0-D6C410082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A9FED265-6FB8-0B0E-967A-10AF6EF77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B7E94463-D34E-7B78-40B0-21660AE939E4}"/>
              </a:ext>
            </a:extLst>
          </p:cNvPr>
          <p:cNvSpPr/>
          <p:nvPr userDrawn="1"/>
        </p:nvSpPr>
        <p:spPr>
          <a:xfrm>
            <a:off x="688076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971577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Custom Layout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1E869C67-E833-BD41-7743-D6450600B9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39000"/>
          </a:blip>
          <a:srcRect l="30375" t="11383" b="18991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5F27405-A048-8186-4834-FCBC24391D91}"/>
              </a:ext>
            </a:extLst>
          </p:cNvPr>
          <p:cNvSpPr/>
          <p:nvPr userDrawn="1"/>
        </p:nvSpPr>
        <p:spPr>
          <a:xfrm>
            <a:off x="532" y="11284"/>
            <a:ext cx="12192000" cy="684532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370" y="365125"/>
            <a:ext cx="10515601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Text Placeholder 19">
            <a:extLst>
              <a:ext uri="{FF2B5EF4-FFF2-40B4-BE49-F238E27FC236}">
                <a16:creationId xmlns:a16="http://schemas.microsoft.com/office/drawing/2014/main" id="{416EC7F6-3F25-98AA-EA20-A759C49841A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828739" y="2714455"/>
            <a:ext cx="3953594" cy="509671"/>
          </a:xfrm>
        </p:spPr>
        <p:txBody>
          <a:bodyPr anchor="ctr">
            <a:noAutofit/>
          </a:bodyPr>
          <a:lstStyle>
            <a:lvl1pPr>
              <a:defRPr sz="2000" spc="300"/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0" name="Text Placeholder 19">
            <a:extLst>
              <a:ext uri="{FF2B5EF4-FFF2-40B4-BE49-F238E27FC236}">
                <a16:creationId xmlns:a16="http://schemas.microsoft.com/office/drawing/2014/main" id="{59A4D373-2403-6A05-1927-144387611C2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966224" y="2700810"/>
            <a:ext cx="3911982" cy="523316"/>
          </a:xfrm>
        </p:spPr>
        <p:txBody>
          <a:bodyPr anchor="ctr">
            <a:noAutofit/>
          </a:bodyPr>
          <a:lstStyle>
            <a:lvl1pPr>
              <a:defRPr sz="2000" spc="300"/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2003C5A-BF21-DE87-0ED1-3E2D0F32B5D8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1864931" y="3448050"/>
            <a:ext cx="3911982" cy="2307568"/>
          </a:xfrm>
        </p:spPr>
        <p:txBody>
          <a:bodyPr/>
          <a:lstStyle>
            <a:lvl1pPr marL="283464" indent="-283464">
              <a:buClr>
                <a:schemeClr val="accent6"/>
              </a:buClr>
              <a:buFont typeface="Arial" panose="020B0604020202020204" pitchFamily="34" charset="0"/>
              <a:buChar char="•"/>
              <a:defRPr sz="1600" spc="20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defRPr sz="1600"/>
            </a:lvl2pPr>
            <a:lvl3pPr marL="859536" indent="-283464">
              <a:defRPr sz="1600"/>
            </a:lvl3pPr>
            <a:lvl4pPr marL="1152144">
              <a:defRPr sz="16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6966224" y="3448050"/>
            <a:ext cx="3911982" cy="2307568"/>
          </a:xfrm>
        </p:spPr>
        <p:txBody>
          <a:bodyPr/>
          <a:lstStyle>
            <a:lvl1pPr marL="283464" indent="-283464">
              <a:buClr>
                <a:schemeClr val="accent6"/>
              </a:buClr>
              <a:buFont typeface="Arial" panose="020B0604020202020204" pitchFamily="34" charset="0"/>
              <a:buChar char="•"/>
              <a:defRPr sz="1600" spc="20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defRPr sz="1600"/>
            </a:lvl2pPr>
            <a:lvl3pPr marL="859536" indent="-283464">
              <a:defRPr sz="1600"/>
            </a:lvl3pPr>
            <a:lvl4pPr marL="1152144">
              <a:defRPr sz="16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1" name="Graphic 15">
            <a:extLst>
              <a:ext uri="{FF2B5EF4-FFF2-40B4-BE49-F238E27FC236}">
                <a16:creationId xmlns:a16="http://schemas.microsoft.com/office/drawing/2014/main" id="{FFDFB3E1-7148-2A79-2224-9A66EE89CDB3}"/>
              </a:ext>
            </a:extLst>
          </p:cNvPr>
          <p:cNvSpPr/>
          <p:nvPr userDrawn="1"/>
        </p:nvSpPr>
        <p:spPr>
          <a:xfrm>
            <a:off x="10521648" y="5608449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42" name="Graphic 15">
            <a:extLst>
              <a:ext uri="{FF2B5EF4-FFF2-40B4-BE49-F238E27FC236}">
                <a16:creationId xmlns:a16="http://schemas.microsoft.com/office/drawing/2014/main" id="{4D2D79B7-4A68-FA5E-D644-77D4216A8149}"/>
              </a:ext>
            </a:extLst>
          </p:cNvPr>
          <p:cNvSpPr/>
          <p:nvPr userDrawn="1"/>
        </p:nvSpPr>
        <p:spPr>
          <a:xfrm>
            <a:off x="10981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44" name="Graphic 12">
            <a:extLst>
              <a:ext uri="{FF2B5EF4-FFF2-40B4-BE49-F238E27FC236}">
                <a16:creationId xmlns:a16="http://schemas.microsoft.com/office/drawing/2014/main" id="{09257FA7-91DE-7D44-90E4-63C9DFA962D4}"/>
              </a:ext>
            </a:extLst>
          </p:cNvPr>
          <p:cNvSpPr/>
          <p:nvPr userDrawn="1"/>
        </p:nvSpPr>
        <p:spPr>
          <a:xfrm>
            <a:off x="1306906" y="3837599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Graphic 12">
            <a:extLst>
              <a:ext uri="{FF2B5EF4-FFF2-40B4-BE49-F238E27FC236}">
                <a16:creationId xmlns:a16="http://schemas.microsoft.com/office/drawing/2014/main" id="{4B7933AC-77F8-5A1E-9F12-CD7683B26868}"/>
              </a:ext>
            </a:extLst>
          </p:cNvPr>
          <p:cNvSpPr/>
          <p:nvPr userDrawn="1"/>
        </p:nvSpPr>
        <p:spPr>
          <a:xfrm>
            <a:off x="653351" y="4521502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07789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960" y="1825625"/>
            <a:ext cx="4914189" cy="4351338"/>
          </a:xfrm>
        </p:spPr>
        <p:txBody>
          <a:bodyPr lIns="0" tIns="0" rIns="0" bIns="0"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42E17FB3-B5C4-4B3A-A57B-C6493A9D0C66}"/>
              </a:ext>
            </a:extLst>
          </p:cNvPr>
          <p:cNvGrpSpPr/>
          <p:nvPr userDrawn="1"/>
        </p:nvGrpSpPr>
        <p:grpSpPr>
          <a:xfrm rot="8650774">
            <a:off x="5037655" y="4336093"/>
            <a:ext cx="1905000" cy="2354263"/>
            <a:chOff x="11114088" y="2241550"/>
            <a:chExt cx="1905000" cy="2354263"/>
          </a:xfrm>
          <a:solidFill>
            <a:schemeClr val="bg2"/>
          </a:solidFill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DCA6C454-F761-4265-BB5E-DFD947CC359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6B853B2F-9E1C-4AC4-9344-8610498D5B5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B7FCC84B-2235-4948-8277-8363DFC691A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26619E66-5354-4D60-8529-27917AC037C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884648" y="0"/>
            <a:ext cx="6307353" cy="5780372"/>
          </a:xfrm>
          <a:custGeom>
            <a:avLst/>
            <a:gdLst>
              <a:gd name="connsiteX0" fmla="*/ 760444 w 6307353"/>
              <a:gd name="connsiteY0" fmla="*/ 0 h 5780372"/>
              <a:gd name="connsiteX1" fmla="*/ 6307353 w 6307353"/>
              <a:gd name="connsiteY1" fmla="*/ 0 h 5780372"/>
              <a:gd name="connsiteX2" fmla="*/ 6307353 w 6307353"/>
              <a:gd name="connsiteY2" fmla="*/ 4515612 h 5780372"/>
              <a:gd name="connsiteX3" fmla="*/ 6110746 w 6307353"/>
              <a:gd name="connsiteY3" fmla="*/ 4731934 h 5780372"/>
              <a:gd name="connsiteX4" fmla="*/ 3579592 w 6307353"/>
              <a:gd name="connsiteY4" fmla="*/ 5780372 h 5780372"/>
              <a:gd name="connsiteX5" fmla="*/ 0 w 6307353"/>
              <a:gd name="connsiteY5" fmla="*/ 2200780 h 5780372"/>
              <a:gd name="connsiteX6" fmla="*/ 611338 w 6307353"/>
              <a:gd name="connsiteY6" fmla="*/ 199396 h 5780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07353" h="5780372">
                <a:moveTo>
                  <a:pt x="760444" y="0"/>
                </a:moveTo>
                <a:lnTo>
                  <a:pt x="6307353" y="0"/>
                </a:lnTo>
                <a:lnTo>
                  <a:pt x="6307353" y="4515612"/>
                </a:lnTo>
                <a:lnTo>
                  <a:pt x="6110746" y="4731934"/>
                </a:lnTo>
                <a:cubicBezTo>
                  <a:pt x="5462967" y="5379713"/>
                  <a:pt x="4568069" y="5780372"/>
                  <a:pt x="3579592" y="5780372"/>
                </a:cubicBezTo>
                <a:cubicBezTo>
                  <a:pt x="1602638" y="5780372"/>
                  <a:pt x="0" y="4177734"/>
                  <a:pt x="0" y="2200780"/>
                </a:cubicBezTo>
                <a:cubicBezTo>
                  <a:pt x="0" y="1459422"/>
                  <a:pt x="225371" y="770703"/>
                  <a:pt x="611338" y="199396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2E646B4F-6CCB-724C-9D5E-6D5770023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99595"/>
            <a:ext cx="4937211" cy="1325563"/>
          </a:xfrm>
        </p:spPr>
        <p:txBody>
          <a:bodyPr lIns="0" tIns="0" rIns="0" bIns="0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470810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695EC-512A-4E5D-A3D5-092E76C3E95E}" type="datetimeFigureOut">
              <a:rPr lang="en-US" smtClean="0"/>
              <a:t>11/23/2023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DDE3F-CDD6-4461-97EF-A958485AE7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3928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695EC-512A-4E5D-A3D5-092E76C3E95E}" type="datetimeFigureOut">
              <a:rPr lang="en-US" smtClean="0"/>
              <a:t>11/23/2023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DDE3F-CDD6-4461-97EF-A958485AE7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2246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695EC-512A-4E5D-A3D5-092E76C3E95E}" type="datetimeFigureOut">
              <a:rPr lang="en-US" smtClean="0"/>
              <a:t>11/23/2023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DDE3F-CDD6-4461-97EF-A958485AE7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2500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695EC-512A-4E5D-A3D5-092E76C3E95E}" type="datetimeFigureOut">
              <a:rPr lang="en-US" smtClean="0"/>
              <a:t>11/23/2023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DDE3F-CDD6-4461-97EF-A958485AE7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5105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695EC-512A-4E5D-A3D5-092E76C3E95E}" type="datetimeFigureOut">
              <a:rPr lang="en-US" smtClean="0"/>
              <a:t>11/23/2023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DDE3F-CDD6-4461-97EF-A958485AE7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9620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695EC-512A-4E5D-A3D5-092E76C3E95E}" type="datetimeFigureOut">
              <a:rPr lang="en-US" smtClean="0"/>
              <a:t>11/23/2023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DDE3F-CDD6-4461-97EF-A958485AE7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5511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695EC-512A-4E5D-A3D5-092E76C3E95E}" type="datetimeFigureOut">
              <a:rPr lang="en-US" smtClean="0"/>
              <a:t>11/23/2023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DDE3F-CDD6-4461-97EF-A958485AE7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9191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A3A695EC-512A-4E5D-A3D5-092E76C3E95E}" type="datetimeFigureOut">
              <a:rPr lang="en-US" smtClean="0"/>
              <a:t>11/23/2023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5F1DDE3F-CDD6-4461-97EF-A958485AE7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4186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jfif"/><Relationship Id="rId4" Type="http://schemas.openxmlformats.org/officeDocument/2006/relationships/image" Target="../media/image9.w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36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f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46.svg"/><Relationship Id="rId5" Type="http://schemas.openxmlformats.org/officeDocument/2006/relationships/image" Target="../media/image45.png"/><Relationship Id="rId4" Type="http://schemas.openxmlformats.org/officeDocument/2006/relationships/image" Target="../media/image44.svg"/><Relationship Id="rId9" Type="http://schemas.openxmlformats.org/officeDocument/2006/relationships/image" Target="../media/image4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f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3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46.svg"/><Relationship Id="rId5" Type="http://schemas.openxmlformats.org/officeDocument/2006/relationships/image" Target="../media/image45.png"/><Relationship Id="rId4" Type="http://schemas.openxmlformats.org/officeDocument/2006/relationships/image" Target="../media/image44.sv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f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9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43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46.svg"/><Relationship Id="rId5" Type="http://schemas.openxmlformats.org/officeDocument/2006/relationships/image" Target="../media/image45.png"/><Relationship Id="rId4" Type="http://schemas.openxmlformats.org/officeDocument/2006/relationships/image" Target="../media/image44.sv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1.xml"/><Relationship Id="rId6" Type="http://schemas.openxmlformats.org/officeDocument/2006/relationships/chart" Target="../charts/chart5.xml"/><Relationship Id="rId5" Type="http://schemas.openxmlformats.org/officeDocument/2006/relationships/chart" Target="../charts/chart4.xml"/><Relationship Id="rId4" Type="http://schemas.openxmlformats.org/officeDocument/2006/relationships/chart" Target="../charts/char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f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9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6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f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9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46.svg"/><Relationship Id="rId5" Type="http://schemas.openxmlformats.org/officeDocument/2006/relationships/image" Target="../media/image45.png"/><Relationship Id="rId4" Type="http://schemas.openxmlformats.org/officeDocument/2006/relationships/image" Target="../media/image44.sv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07E1CA-0130-8053-086D-1895A7A699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E6A95E-C509-1DDF-51F2-D6481A60D3A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C45E3F9A-1157-BCD2-52AF-25E6D86FE56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88090065"/>
              </p:ext>
            </p:extLst>
          </p:nvPr>
        </p:nvGraphicFramePr>
        <p:xfrm>
          <a:off x="6001672" y="5582867"/>
          <a:ext cx="5526434" cy="9500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3" imgW="3933720" imgH="676440" progId="Paint.Picture">
                  <p:embed/>
                </p:oleObj>
              </mc:Choice>
              <mc:Fallback>
                <p:oleObj name="Bitmap Image" r:id="rId3" imgW="3933720" imgH="67644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001672" y="5582867"/>
                        <a:ext cx="5526434" cy="9500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" name="Picture 11" descr="A group of cars parked on a road&#10;&#10;Description automatically generated">
            <a:extLst>
              <a:ext uri="{FF2B5EF4-FFF2-40B4-BE49-F238E27FC236}">
                <a16:creationId xmlns:a16="http://schemas.microsoft.com/office/drawing/2014/main" id="{C2FFFDD0-37F8-1457-D9A4-12165972EB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A0F02A3-27D4-B2E4-E2E5-03FE690028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7979" y="6469110"/>
            <a:ext cx="1895238" cy="276190"/>
          </a:xfrm>
          <a:prstGeom prst="rect">
            <a:avLst/>
          </a:prstGeom>
        </p:spPr>
      </p:pic>
      <p:sp>
        <p:nvSpPr>
          <p:cNvPr id="21" name="Title 5">
            <a:extLst>
              <a:ext uri="{FF2B5EF4-FFF2-40B4-BE49-F238E27FC236}">
                <a16:creationId xmlns:a16="http://schemas.microsoft.com/office/drawing/2014/main" id="{7004432E-1E27-4485-48EF-7BD1FDF50272}"/>
              </a:ext>
            </a:extLst>
          </p:cNvPr>
          <p:cNvSpPr txBox="1">
            <a:spLocks/>
          </p:cNvSpPr>
          <p:nvPr/>
        </p:nvSpPr>
        <p:spPr>
          <a:xfrm>
            <a:off x="6845546" y="5918672"/>
            <a:ext cx="5188475" cy="826628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6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400" b="1" dirty="0">
                <a:solidFill>
                  <a:schemeClr val="bg1"/>
                </a:solidFill>
                <a:latin typeface="Franklin Gothic Heavy" panose="020B0903020102020204" pitchFamily="34" charset="0"/>
              </a:rPr>
              <a:t>ARABA FİYATI TAHMİNLEMESİ</a:t>
            </a:r>
          </a:p>
          <a:p>
            <a:r>
              <a:rPr lang="en-US" sz="2400" b="1" dirty="0">
                <a:solidFill>
                  <a:schemeClr val="bg1"/>
                </a:solidFill>
                <a:latin typeface="Franklin Gothic Heavy" panose="020B0903020102020204" pitchFamily="34" charset="0"/>
              </a:rPr>
              <a:t>REGRESYON PROJESİ</a:t>
            </a:r>
          </a:p>
        </p:txBody>
      </p:sp>
    </p:spTree>
    <p:extLst>
      <p:ext uri="{BB962C8B-B14F-4D97-AF65-F5344CB8AC3E}">
        <p14:creationId xmlns:p14="http://schemas.microsoft.com/office/powerpoint/2010/main" val="6343942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1C6B-9719-C6A9-070D-1D03F73FEF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 descr="A chart with different colored bars&#10;&#10;Description automatically generated with medium confidence">
            <a:extLst>
              <a:ext uri="{FF2B5EF4-FFF2-40B4-BE49-F238E27FC236}">
                <a16:creationId xmlns:a16="http://schemas.microsoft.com/office/drawing/2014/main" id="{2AB36C32-31A5-96C6-6A0E-CCD75741E0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8225566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089D35B1-0ED5-4358-8CAE-A9E49412AA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38" name="Freeform 6">
              <a:extLst>
                <a:ext uri="{FF2B5EF4-FFF2-40B4-BE49-F238E27FC236}">
                  <a16:creationId xmlns:a16="http://schemas.microsoft.com/office/drawing/2014/main" id="{DDEF6545-5A42-469E-8778-86CA01CD46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Freeform 7">
              <a:extLst>
                <a:ext uri="{FF2B5EF4-FFF2-40B4-BE49-F238E27FC236}">
                  <a16:creationId xmlns:a16="http://schemas.microsoft.com/office/drawing/2014/main" id="{3B08853F-842C-4D0A-9A89-D05CB39903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Freeform 8">
              <a:extLst>
                <a:ext uri="{FF2B5EF4-FFF2-40B4-BE49-F238E27FC236}">
                  <a16:creationId xmlns:a16="http://schemas.microsoft.com/office/drawing/2014/main" id="{A436FB18-2D01-4AAB-AD10-2D1208310F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Freeform 9">
              <a:extLst>
                <a:ext uri="{FF2B5EF4-FFF2-40B4-BE49-F238E27FC236}">
                  <a16:creationId xmlns:a16="http://schemas.microsoft.com/office/drawing/2014/main" id="{9EFB8341-7A7B-46E4-AF94-689147AD0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Freeform 10">
              <a:extLst>
                <a:ext uri="{FF2B5EF4-FFF2-40B4-BE49-F238E27FC236}">
                  <a16:creationId xmlns:a16="http://schemas.microsoft.com/office/drawing/2014/main" id="{C4D84136-7804-4605-AC9F-238A3665EE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id="{4EC6F81C-51C2-4A6F-8B94-562DA67362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4" name="Rectangle 43">
            <a:extLst>
              <a:ext uri="{FF2B5EF4-FFF2-40B4-BE49-F238E27FC236}">
                <a16:creationId xmlns:a16="http://schemas.microsoft.com/office/drawing/2014/main" id="{7FF78026-DEBB-4D5A-9A4E-8724566038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A91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05E1684-CF44-4EAD-B3A4-FCE98461F3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Content Placeholder 9" descr="A pie chart with numbers and text&#10;&#10;Description automatically generated">
            <a:extLst>
              <a:ext uri="{FF2B5EF4-FFF2-40B4-BE49-F238E27FC236}">
                <a16:creationId xmlns:a16="http://schemas.microsoft.com/office/drawing/2014/main" id="{FD1F3B27-0E8C-1E1B-A826-7A93C62A4F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7069" y="643467"/>
            <a:ext cx="5417861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8262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089D35B1-0ED5-4358-8CAE-A9E49412AA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DDEF6545-5A42-469E-8778-86CA01CD46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7">
              <a:extLst>
                <a:ext uri="{FF2B5EF4-FFF2-40B4-BE49-F238E27FC236}">
                  <a16:creationId xmlns:a16="http://schemas.microsoft.com/office/drawing/2014/main" id="{3B08853F-842C-4D0A-9A89-D05CB39903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8">
              <a:extLst>
                <a:ext uri="{FF2B5EF4-FFF2-40B4-BE49-F238E27FC236}">
                  <a16:creationId xmlns:a16="http://schemas.microsoft.com/office/drawing/2014/main" id="{A436FB18-2D01-4AAB-AD10-2D1208310F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9">
              <a:extLst>
                <a:ext uri="{FF2B5EF4-FFF2-40B4-BE49-F238E27FC236}">
                  <a16:creationId xmlns:a16="http://schemas.microsoft.com/office/drawing/2014/main" id="{9EFB8341-7A7B-46E4-AF94-689147AD0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10">
              <a:extLst>
                <a:ext uri="{FF2B5EF4-FFF2-40B4-BE49-F238E27FC236}">
                  <a16:creationId xmlns:a16="http://schemas.microsoft.com/office/drawing/2014/main" id="{C4D84136-7804-4605-AC9F-238A3665EE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11">
              <a:extLst>
                <a:ext uri="{FF2B5EF4-FFF2-40B4-BE49-F238E27FC236}">
                  <a16:creationId xmlns:a16="http://schemas.microsoft.com/office/drawing/2014/main" id="{4EC6F81C-51C2-4A6F-8B94-562DA67362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7E123AAE-7C5D-4EC5-B570-7141C9405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BE68FE8-33EE-42EC-8894-0492375502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pie chart with numbers and text&#10;&#10;Description automatically generated">
            <a:extLst>
              <a:ext uri="{FF2B5EF4-FFF2-40B4-BE49-F238E27FC236}">
                <a16:creationId xmlns:a16="http://schemas.microsoft.com/office/drawing/2014/main" id="{FDB78C61-1DA4-9B98-50B2-3A2B42A369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5755" y="480059"/>
            <a:ext cx="6204857" cy="5906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3952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089D35B1-0ED5-4358-8CAE-A9E49412AA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DDEF6545-5A42-469E-8778-86CA01CD46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3B08853F-842C-4D0A-9A89-D05CB39903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A436FB18-2D01-4AAB-AD10-2D1208310F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9EFB8341-7A7B-46E4-AF94-689147AD0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C4D84136-7804-4605-AC9F-238A3665EE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4EC6F81C-51C2-4A6F-8B94-562DA67362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7FF78026-DEBB-4D5A-9A4E-8724566038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F88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05E1684-CF44-4EAD-B3A4-FCE98461F3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colorful pie chart with text&#10;&#10;Description automatically generated">
            <a:extLst>
              <a:ext uri="{FF2B5EF4-FFF2-40B4-BE49-F238E27FC236}">
                <a16:creationId xmlns:a16="http://schemas.microsoft.com/office/drawing/2014/main" id="{EB52E4E0-D1FA-696A-7DC6-7F2945BBAA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0467" y="643467"/>
            <a:ext cx="5693574" cy="5693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3274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743685-5F21-80AC-96FD-CA21B0FA1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9" name="Content Placeholder 28">
            <a:extLst>
              <a:ext uri="{FF2B5EF4-FFF2-40B4-BE49-F238E27FC236}">
                <a16:creationId xmlns:a16="http://schemas.microsoft.com/office/drawing/2014/main" id="{AC57E0EA-84EF-9FEA-75EA-4040F78885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94CD7C80-CCDC-990F-6259-D01AD150AB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8586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743685-5F21-80AC-96FD-CA21B0FA1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graph of a number of people&#10;&#10;Description automatically generated with medium confidence">
            <a:extLst>
              <a:ext uri="{FF2B5EF4-FFF2-40B4-BE49-F238E27FC236}">
                <a16:creationId xmlns:a16="http://schemas.microsoft.com/office/drawing/2014/main" id="{AB57B145-F152-CA88-03F1-28D8FAC5C8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BF5D29B-E694-A4DD-80A8-E5B1A26C94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5263" y="57186"/>
            <a:ext cx="438095" cy="2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5295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6820BD-8112-6331-D650-98EFA0999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91D620-4EA0-2E31-17AB-6C827DC163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4" descr="A graph with red lines&#10;&#10;Description automatically generated">
            <a:extLst>
              <a:ext uri="{FF2B5EF4-FFF2-40B4-BE49-F238E27FC236}">
                <a16:creationId xmlns:a16="http://schemas.microsoft.com/office/drawing/2014/main" id="{FA3CB816-BC9F-CB62-BB3A-6327D32321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2"/>
            <a:ext cx="12192001" cy="68580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9B5D1E1-AD3C-31E2-759F-65EE6D3B12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5262" y="57185"/>
            <a:ext cx="438095" cy="2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5409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6820BD-8112-6331-D650-98EFA0999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graph with blue lines&#10;&#10;Description automatically generated">
            <a:extLst>
              <a:ext uri="{FF2B5EF4-FFF2-40B4-BE49-F238E27FC236}">
                <a16:creationId xmlns:a16="http://schemas.microsoft.com/office/drawing/2014/main" id="{6E35EE69-DD8A-63DB-0964-58A760F490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4CA58E1-F37F-5E70-532E-5AD2A335BB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5263" y="57186"/>
            <a:ext cx="438095" cy="2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8124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6820BD-8112-6331-D650-98EFA0999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graph with green lines&#10;&#10;Description automatically generated">
            <a:extLst>
              <a:ext uri="{FF2B5EF4-FFF2-40B4-BE49-F238E27FC236}">
                <a16:creationId xmlns:a16="http://schemas.microsoft.com/office/drawing/2014/main" id="{C6720AA7-8B98-C497-EA8B-E3DE7A95DC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2192001" cy="686886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B549D3A-9454-3DDD-B559-B8897F0FE5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5263" y="57186"/>
            <a:ext cx="438095" cy="2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5015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6820BD-8112-6331-D650-98EFA0999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graph with blue lines&#10;&#10;Description automatically generated">
            <a:extLst>
              <a:ext uri="{FF2B5EF4-FFF2-40B4-BE49-F238E27FC236}">
                <a16:creationId xmlns:a16="http://schemas.microsoft.com/office/drawing/2014/main" id="{DE0F0148-0729-E076-DA3A-4DD1CC6BF2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F378F09-25AE-3DA9-97BC-1778308E0A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5263" y="57186"/>
            <a:ext cx="438095" cy="2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928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07E1CA-0130-8053-086D-1895A7A699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E6A95E-C509-1DDF-51F2-D6481A60D3A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02C862F-D994-D4ED-9244-17BDB1D594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9573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6820BD-8112-6331-D650-98EFA0999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graph with green lines&#10;&#10;Description automatically generated">
            <a:extLst>
              <a:ext uri="{FF2B5EF4-FFF2-40B4-BE49-F238E27FC236}">
                <a16:creationId xmlns:a16="http://schemas.microsoft.com/office/drawing/2014/main" id="{7E31D40C-BEBA-29CD-B63E-6D194B6753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2B0ADED-E39B-3266-C0C1-163A46F281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2944" y="57186"/>
            <a:ext cx="438095" cy="2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9932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6820BD-8112-6331-D650-98EFA0999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graph with blue lines&#10;&#10;Description automatically generated">
            <a:extLst>
              <a:ext uri="{FF2B5EF4-FFF2-40B4-BE49-F238E27FC236}">
                <a16:creationId xmlns:a16="http://schemas.microsoft.com/office/drawing/2014/main" id="{14F29D55-E29A-B9D8-39FD-D2AE672B29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</p:spPr>
      </p:pic>
    </p:spTree>
    <p:extLst>
      <p:ext uri="{BB962C8B-B14F-4D97-AF65-F5344CB8AC3E}">
        <p14:creationId xmlns:p14="http://schemas.microsoft.com/office/powerpoint/2010/main" val="21870535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089D35B1-0ED5-4358-8CAE-A9E49412AA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30" name="Freeform 6">
              <a:extLst>
                <a:ext uri="{FF2B5EF4-FFF2-40B4-BE49-F238E27FC236}">
                  <a16:creationId xmlns:a16="http://schemas.microsoft.com/office/drawing/2014/main" id="{DDEF6545-5A42-469E-8778-86CA01CD46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7">
              <a:extLst>
                <a:ext uri="{FF2B5EF4-FFF2-40B4-BE49-F238E27FC236}">
                  <a16:creationId xmlns:a16="http://schemas.microsoft.com/office/drawing/2014/main" id="{3B08853F-842C-4D0A-9A89-D05CB39903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8">
              <a:extLst>
                <a:ext uri="{FF2B5EF4-FFF2-40B4-BE49-F238E27FC236}">
                  <a16:creationId xmlns:a16="http://schemas.microsoft.com/office/drawing/2014/main" id="{A436FB18-2D01-4AAB-AD10-2D1208310F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Freeform 9">
              <a:extLst>
                <a:ext uri="{FF2B5EF4-FFF2-40B4-BE49-F238E27FC236}">
                  <a16:creationId xmlns:a16="http://schemas.microsoft.com/office/drawing/2014/main" id="{9EFB8341-7A7B-46E4-AF94-689147AD0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Freeform 10">
              <a:extLst>
                <a:ext uri="{FF2B5EF4-FFF2-40B4-BE49-F238E27FC236}">
                  <a16:creationId xmlns:a16="http://schemas.microsoft.com/office/drawing/2014/main" id="{C4D84136-7804-4605-AC9F-238A3665EE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Freeform 11">
              <a:extLst>
                <a:ext uri="{FF2B5EF4-FFF2-40B4-BE49-F238E27FC236}">
                  <a16:creationId xmlns:a16="http://schemas.microsoft.com/office/drawing/2014/main" id="{4EC6F81C-51C2-4A6F-8B94-562DA67362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3" name="Rectangle 52">
            <a:extLst>
              <a:ext uri="{FF2B5EF4-FFF2-40B4-BE49-F238E27FC236}">
                <a16:creationId xmlns:a16="http://schemas.microsoft.com/office/drawing/2014/main" id="{7E123AAE-7C5D-4EC5-B570-7141C9405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EBE68FE8-33EE-42EC-8894-0492375502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F50E43FE-AA90-B8B5-9D7A-F2D2A6E5D1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43466" y="2733802"/>
            <a:ext cx="11071521" cy="1761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3493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3C2D9-0850-4620-BE32-11F44A927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ÖZET GEÇELİM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3A6F33C-3AFE-474E-AC15-C00F368C3C6A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515938" y="1903728"/>
            <a:ext cx="4238998" cy="495389"/>
          </a:xfrm>
        </p:spPr>
        <p:txBody>
          <a:bodyPr/>
          <a:lstStyle/>
          <a:p>
            <a:r>
              <a:rPr lang="tr-TR" dirty="0"/>
              <a:t>ARABA FİYATININ ARTMASINI DOĞRUDAN SAĞLAYAN ÖZELLİKLER</a:t>
            </a:r>
            <a:endParaRPr lang="en-US" dirty="0"/>
          </a:p>
        </p:txBody>
      </p:sp>
      <p:pic>
        <p:nvPicPr>
          <p:cNvPr id="29" name="Picture Placeholder 28" descr="Pencil">
            <a:extLst>
              <a:ext uri="{FF2B5EF4-FFF2-40B4-BE49-F238E27FC236}">
                <a16:creationId xmlns:a16="http://schemas.microsoft.com/office/drawing/2014/main" id="{F0E35123-11A3-CD40-A44F-8A81B9105639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015163-D5FD-4849-978B-77883FAF79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5367" y="3343423"/>
            <a:ext cx="4074002" cy="2846648"/>
          </a:xfrm>
        </p:spPr>
        <p:txBody>
          <a:bodyPr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tr-TR" sz="3600" dirty="0"/>
              <a:t>YIL 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tr-TR" sz="36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tr-TR" sz="3600" dirty="0"/>
              <a:t>MOTOR GÜCÜ</a:t>
            </a:r>
          </a:p>
        </p:txBody>
      </p:sp>
      <p:pic>
        <p:nvPicPr>
          <p:cNvPr id="31" name="Picture Placeholder 30" descr="Laptop">
            <a:extLst>
              <a:ext uri="{FF2B5EF4-FFF2-40B4-BE49-F238E27FC236}">
                <a16:creationId xmlns:a16="http://schemas.microsoft.com/office/drawing/2014/main" id="{6BF407E9-98AE-2B40-90E3-1B14FC14FDB8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/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1EE8A19-6968-4C81-B180-20FEF61ADEE1}"/>
              </a:ext>
            </a:extLst>
          </p:cNvPr>
          <p:cNvSpPr>
            <a:spLocks noGrp="1"/>
          </p:cNvSpPr>
          <p:nvPr>
            <p:ph idx="20"/>
          </p:nvPr>
        </p:nvSpPr>
        <p:spPr>
          <a:xfrm>
            <a:off x="7475708" y="4963450"/>
            <a:ext cx="4074001" cy="495389"/>
          </a:xfrm>
        </p:spPr>
        <p:txBody>
          <a:bodyPr/>
          <a:lstStyle/>
          <a:p>
            <a:r>
              <a:rPr lang="tr-TR" dirty="0"/>
              <a:t>ARABA FİYATININ AZALMASINI DOĞRUDAN SAĞLAYAN ÖZELLİKLER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1C0347-C2C9-46A2-B7A6-9653B525F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8642BC9D-B80B-3436-EA31-58E30F583FDB}"/>
              </a:ext>
            </a:extLst>
          </p:cNvPr>
          <p:cNvSpPr/>
          <p:nvPr/>
        </p:nvSpPr>
        <p:spPr>
          <a:xfrm rot="10800000">
            <a:off x="2421285" y="3520440"/>
            <a:ext cx="577945" cy="73236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DDBC11AE-21B9-CEE5-46B7-99F3DD30BFD4}"/>
              </a:ext>
            </a:extLst>
          </p:cNvPr>
          <p:cNvSpPr>
            <a:spLocks noGrp="1"/>
          </p:cNvSpPr>
          <p:nvPr>
            <p:ph idx="19"/>
          </p:nvPr>
        </p:nvSpPr>
        <p:spPr>
          <a:xfrm>
            <a:off x="7327900" y="1647825"/>
            <a:ext cx="4541012" cy="2835275"/>
          </a:xfrm>
        </p:spPr>
        <p:txBody>
          <a:bodyPr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tr-TR" sz="3600" dirty="0"/>
              <a:t>YAKIT TÜKETİMİ 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tr-TR" sz="36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tr-TR" sz="3600" dirty="0"/>
              <a:t>KİLOMETRE</a:t>
            </a:r>
          </a:p>
        </p:txBody>
      </p:sp>
      <p:sp>
        <p:nvSpPr>
          <p:cNvPr id="17" name="Arrow: Down 16">
            <a:extLst>
              <a:ext uri="{FF2B5EF4-FFF2-40B4-BE49-F238E27FC236}">
                <a16:creationId xmlns:a16="http://schemas.microsoft.com/office/drawing/2014/main" id="{F4396D27-4738-A930-C360-901D609D912C}"/>
              </a:ext>
            </a:extLst>
          </p:cNvPr>
          <p:cNvSpPr/>
          <p:nvPr/>
        </p:nvSpPr>
        <p:spPr>
          <a:xfrm>
            <a:off x="11020796" y="2258568"/>
            <a:ext cx="655266" cy="881028"/>
          </a:xfrm>
          <a:prstGeom prst="downArrow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Down 17">
            <a:extLst>
              <a:ext uri="{FF2B5EF4-FFF2-40B4-BE49-F238E27FC236}">
                <a16:creationId xmlns:a16="http://schemas.microsoft.com/office/drawing/2014/main" id="{EABA600F-9F88-139B-6FBF-07AE1AB6935B}"/>
              </a:ext>
            </a:extLst>
          </p:cNvPr>
          <p:cNvSpPr/>
          <p:nvPr/>
        </p:nvSpPr>
        <p:spPr>
          <a:xfrm>
            <a:off x="10141367" y="3602072"/>
            <a:ext cx="655266" cy="881028"/>
          </a:xfrm>
          <a:prstGeom prst="downArrow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Down 18">
            <a:extLst>
              <a:ext uri="{FF2B5EF4-FFF2-40B4-BE49-F238E27FC236}">
                <a16:creationId xmlns:a16="http://schemas.microsoft.com/office/drawing/2014/main" id="{6FD49AB1-C125-1AB8-7069-527BE2E516E9}"/>
              </a:ext>
            </a:extLst>
          </p:cNvPr>
          <p:cNvSpPr/>
          <p:nvPr/>
        </p:nvSpPr>
        <p:spPr>
          <a:xfrm rot="10800000">
            <a:off x="4548789" y="4906113"/>
            <a:ext cx="577945" cy="73236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036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6ADA8EC3-01C5-453C-91A6-D01B9E15BF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9A1D7546-68ED-4F66-AA8D-D04BEAD393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FCFE8A66-699D-4E05-B8FC-C31AE461D6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A124234B-D5D1-45F9-9B32-264F699BCA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7A0B0249-AEB7-44A1-BEC3-A0C07E9E31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251D4BF9-284D-4B99-922C-BAB91FB2D9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733E9BD1-CC4F-4B4B-A413-92D6B1F0B3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0339F94-4EFB-C469-1E0B-C7F0A949F3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6702C0A-57E8-F359-8A8F-BB6BA04769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47" y="9952"/>
            <a:ext cx="12161905" cy="68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4717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76000"/>
                <a:satMod val="180000"/>
              </a:schemeClr>
              <a:schemeClr val="bg1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089D35B1-0ED5-4358-8CAE-A9E49412AA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DDEF6545-5A42-469E-8778-86CA01CD46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3B08853F-842C-4D0A-9A89-D05CB39903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A436FB18-2D01-4AAB-AD10-2D1208310F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9EFB8341-7A7B-46E4-AF94-689147AD0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C4D84136-7804-4605-AC9F-238A3665EE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4EC6F81C-51C2-4A6F-8B94-562DA67362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36993C3A-0E30-417B-B76B-0B62A3462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graph&#10;&#10;Description automatically generated">
            <a:extLst>
              <a:ext uri="{FF2B5EF4-FFF2-40B4-BE49-F238E27FC236}">
                <a16:creationId xmlns:a16="http://schemas.microsoft.com/office/drawing/2014/main" id="{DAA0AF72-5555-E403-5AE2-C5F08F2C54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1002622"/>
            <a:ext cx="10905066" cy="4852755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04BB4C80-4115-801D-1BC1-8AD69CA774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700" y="67998"/>
            <a:ext cx="11150600" cy="920336"/>
          </a:xfrm>
        </p:spPr>
        <p:txBody>
          <a:bodyPr/>
          <a:lstStyle/>
          <a:p>
            <a:r>
              <a:rPr lang="tr-TR" b="1" dirty="0"/>
              <a:t>KORELASYON MATRİXİ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1712495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8FDC4B1D-570F-C68A-9754-86CF385CB647}"/>
              </a:ext>
            </a:extLst>
          </p:cNvPr>
          <p:cNvSpPr/>
          <p:nvPr/>
        </p:nvSpPr>
        <p:spPr>
          <a:xfrm>
            <a:off x="1522412" y="530305"/>
            <a:ext cx="3055251" cy="199691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E4C39A5A-6D63-4FAC-B6C2-D37778B97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36" name="Freeform 6">
              <a:extLst>
                <a:ext uri="{FF2B5EF4-FFF2-40B4-BE49-F238E27FC236}">
                  <a16:creationId xmlns:a16="http://schemas.microsoft.com/office/drawing/2014/main" id="{80E46C4F-3514-46CB-AE42-CB60783526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Freeform 7">
              <a:extLst>
                <a:ext uri="{FF2B5EF4-FFF2-40B4-BE49-F238E27FC236}">
                  <a16:creationId xmlns:a16="http://schemas.microsoft.com/office/drawing/2014/main" id="{E5084902-5C24-45E2-B5A3-092541E3CE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Freeform 8">
              <a:extLst>
                <a:ext uri="{FF2B5EF4-FFF2-40B4-BE49-F238E27FC236}">
                  <a16:creationId xmlns:a16="http://schemas.microsoft.com/office/drawing/2014/main" id="{37FA1E91-A8BC-48A2-AC9A-E89FD9612F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Freeform 9">
              <a:extLst>
                <a:ext uri="{FF2B5EF4-FFF2-40B4-BE49-F238E27FC236}">
                  <a16:creationId xmlns:a16="http://schemas.microsoft.com/office/drawing/2014/main" id="{764E3167-8F97-4F74-BF1C-06B09CB712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Freeform 10">
              <a:extLst>
                <a:ext uri="{FF2B5EF4-FFF2-40B4-BE49-F238E27FC236}">
                  <a16:creationId xmlns:a16="http://schemas.microsoft.com/office/drawing/2014/main" id="{7008DBEC-8AE7-4A3E-92FB-A56EDF90DF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Freeform 11">
              <a:extLst>
                <a:ext uri="{FF2B5EF4-FFF2-40B4-BE49-F238E27FC236}">
                  <a16:creationId xmlns:a16="http://schemas.microsoft.com/office/drawing/2014/main" id="{0A04160F-52CD-4394-AAF9-EE7B5A1F47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9900000-5C70-BD82-F69D-C4A08ACA66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4042" y="140920"/>
            <a:ext cx="2917160" cy="206673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2700" b="1" dirty="0"/>
              <a:t>‘CRAMER V’ KORELASYON MATRİXİ</a:t>
            </a:r>
          </a:p>
        </p:txBody>
      </p:sp>
      <p:sp>
        <p:nvSpPr>
          <p:cNvPr id="43" name="Rounded Rectangle 16">
            <a:extLst>
              <a:ext uri="{FF2B5EF4-FFF2-40B4-BE49-F238E27FC236}">
                <a16:creationId xmlns:a16="http://schemas.microsoft.com/office/drawing/2014/main" id="{55599FE3-8CCE-4364-9F89-0C11699C4F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1162" y="648931"/>
            <a:ext cx="6881862" cy="5231964"/>
          </a:xfrm>
          <a:prstGeom prst="roundRect">
            <a:avLst>
              <a:gd name="adj" fmla="val 4834"/>
            </a:avLst>
          </a:prstGeom>
          <a:solidFill>
            <a:schemeClr val="bg1"/>
          </a:solidFill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550A1163-8F3E-2F97-C91F-D124B0083CE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252" r="-3" b="3199"/>
          <a:stretch/>
        </p:blipFill>
        <p:spPr>
          <a:xfrm>
            <a:off x="4941202" y="1011765"/>
            <a:ext cx="6237359" cy="4546708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3E79AC18-E9A2-E200-B4D4-1A3B1B02658D}"/>
              </a:ext>
            </a:extLst>
          </p:cNvPr>
          <p:cNvSpPr txBox="1">
            <a:spLocks/>
          </p:cNvSpPr>
          <p:nvPr/>
        </p:nvSpPr>
        <p:spPr>
          <a:xfrm>
            <a:off x="5228221" y="5525424"/>
            <a:ext cx="5663319" cy="1033365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sz="1400" b="1" dirty="0"/>
              <a:t>HER İKİ KORELASYON MATRİXİ İNCELEDİĞİMİZDE MULTICOLLINEARITY SORUNU OLMADIĞINI GÖZLEMLENMİŞTİR</a:t>
            </a:r>
          </a:p>
        </p:txBody>
      </p:sp>
    </p:spTree>
    <p:extLst>
      <p:ext uri="{BB962C8B-B14F-4D97-AF65-F5344CB8AC3E}">
        <p14:creationId xmlns:p14="http://schemas.microsoft.com/office/powerpoint/2010/main" val="3672378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FFD2133-BC23-492A-A99B-5D0491160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6239" y="3232361"/>
            <a:ext cx="5188475" cy="826628"/>
          </a:xfrm>
        </p:spPr>
        <p:txBody>
          <a:bodyPr/>
          <a:lstStyle/>
          <a:p>
            <a:r>
              <a:rPr lang="en-US" dirty="0">
                <a:latin typeface="Abadi" panose="020F0502020204030204" pitchFamily="34" charset="0"/>
              </a:rPr>
              <a:t>MODEL 1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E3C40962-BA6A-43E4-97BA-511A9B90CF4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1FDFFBF-E125-47CF-AAE0-ACC45013CE3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3CC757F9-795C-17E3-B46F-D86674E68775}"/>
              </a:ext>
            </a:extLst>
          </p:cNvPr>
          <p:cNvSpPr/>
          <p:nvPr/>
        </p:nvSpPr>
        <p:spPr>
          <a:xfrm>
            <a:off x="6416239" y="4135296"/>
            <a:ext cx="5305661" cy="1502024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STATMODELS KÜTÜPHANESİ (OLS)</a:t>
            </a:r>
          </a:p>
        </p:txBody>
      </p:sp>
      <p:pic>
        <p:nvPicPr>
          <p:cNvPr id="11" name="Picture Placeholder 10" descr="A hand touching a screen with gears and text&#10;&#10;Description automatically generated">
            <a:extLst>
              <a:ext uri="{FF2B5EF4-FFF2-40B4-BE49-F238E27FC236}">
                <a16:creationId xmlns:a16="http://schemas.microsoft.com/office/drawing/2014/main" id="{B776903C-811E-AB01-1471-1E4FE894173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50" r="1875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1247795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B985D-7833-4E74-AA1C-E9A4BC3CC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badi" panose="020B0604020104020204" pitchFamily="34" charset="0"/>
              </a:rPr>
              <a:t>MODEL 1</a:t>
            </a:r>
          </a:p>
        </p:txBody>
      </p:sp>
      <p:pic>
        <p:nvPicPr>
          <p:cNvPr id="83" name="Picture Placeholder 82" descr="Bar chart">
            <a:extLst>
              <a:ext uri="{FF2B5EF4-FFF2-40B4-BE49-F238E27FC236}">
                <a16:creationId xmlns:a16="http://schemas.microsoft.com/office/drawing/2014/main" id="{C881BE4E-5D69-E447-A036-5172F6570748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548D1D-2547-44FC-BACD-2BCD769E26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2019" y="2176668"/>
            <a:ext cx="3445566" cy="2504663"/>
          </a:xfrm>
        </p:spPr>
        <p:txBody>
          <a:bodyPr>
            <a:norm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b="1" dirty="0" err="1">
                <a:latin typeface="Amasis MT Pro Black" panose="020F0502020204030204" pitchFamily="18" charset="0"/>
              </a:rPr>
              <a:t>Diğer</a:t>
            </a:r>
            <a:r>
              <a:rPr lang="en-US" sz="1400" b="1" dirty="0">
                <a:latin typeface="Amasis MT Pro Black" panose="020F0502020204030204" pitchFamily="18" charset="0"/>
              </a:rPr>
              <a:t> </a:t>
            </a:r>
            <a:r>
              <a:rPr lang="en-US" sz="1400" b="1" dirty="0" err="1">
                <a:latin typeface="Amasis MT Pro Black" panose="020F0502020204030204" pitchFamily="18" charset="0"/>
              </a:rPr>
              <a:t>değişkenler</a:t>
            </a:r>
            <a:r>
              <a:rPr lang="en-US" sz="1400" b="1" dirty="0">
                <a:latin typeface="Amasis MT Pro Black" panose="020F0502020204030204" pitchFamily="18" charset="0"/>
              </a:rPr>
              <a:t> </a:t>
            </a:r>
            <a:r>
              <a:rPr lang="en-US" sz="1400" b="1" dirty="0" err="1">
                <a:latin typeface="Amasis MT Pro Black" panose="020F0502020204030204" pitchFamily="18" charset="0"/>
              </a:rPr>
              <a:t>sabit</a:t>
            </a:r>
            <a:r>
              <a:rPr lang="en-US" sz="1400" b="1" dirty="0">
                <a:latin typeface="Amasis MT Pro Black" panose="020F0502020204030204" pitchFamily="18" charset="0"/>
              </a:rPr>
              <a:t> </a:t>
            </a:r>
            <a:r>
              <a:rPr lang="en-US" sz="1400" b="1" dirty="0" err="1">
                <a:latin typeface="Amasis MT Pro Black" panose="020F0502020204030204" pitchFamily="18" charset="0"/>
              </a:rPr>
              <a:t>iken</a:t>
            </a:r>
            <a:r>
              <a:rPr lang="en-US" sz="1400" b="1" dirty="0">
                <a:latin typeface="Amasis MT Pro Black" panose="020F0502020204030204" pitchFamily="18" charset="0"/>
              </a:rPr>
              <a:t> “</a:t>
            </a:r>
            <a:r>
              <a:rPr lang="en-US" sz="1400" b="1" dirty="0" err="1">
                <a:latin typeface="Amasis MT Pro Black" panose="020F0502020204030204" pitchFamily="18" charset="0"/>
              </a:rPr>
              <a:t>Yıl</a:t>
            </a:r>
            <a:r>
              <a:rPr lang="en-US" sz="1400" b="1" dirty="0">
                <a:latin typeface="Amasis MT Pro Black" panose="020F0502020204030204" pitchFamily="18" charset="0"/>
              </a:rPr>
              <a:t>” </a:t>
            </a:r>
            <a:r>
              <a:rPr lang="en-US" sz="1400" b="1" dirty="0" err="1">
                <a:latin typeface="Amasis MT Pro Black" panose="020F0502020204030204" pitchFamily="18" charset="0"/>
              </a:rPr>
              <a:t>Değişkeni</a:t>
            </a:r>
            <a:r>
              <a:rPr lang="en-US" sz="1400" b="1" dirty="0">
                <a:latin typeface="Amasis MT Pro Black" panose="020F0502020204030204" pitchFamily="18" charset="0"/>
              </a:rPr>
              <a:t> 1 </a:t>
            </a:r>
            <a:r>
              <a:rPr lang="en-US" sz="1400" b="1" dirty="0" err="1">
                <a:latin typeface="Amasis MT Pro Black" panose="020F0502020204030204" pitchFamily="18" charset="0"/>
              </a:rPr>
              <a:t>değerini</a:t>
            </a:r>
            <a:r>
              <a:rPr lang="en-US" sz="1400" b="1" dirty="0">
                <a:latin typeface="Amasis MT Pro Black" panose="020F0502020204030204" pitchFamily="18" charset="0"/>
              </a:rPr>
              <a:t> </a:t>
            </a:r>
            <a:r>
              <a:rPr lang="en-US" sz="1400" b="1" dirty="0" err="1">
                <a:latin typeface="Amasis MT Pro Black" panose="020F0502020204030204" pitchFamily="18" charset="0"/>
              </a:rPr>
              <a:t>aldığında</a:t>
            </a:r>
            <a:r>
              <a:rPr lang="en-US" sz="1400" b="1" dirty="0">
                <a:latin typeface="Amasis MT Pro Black" panose="020F0502020204030204" pitchFamily="18" charset="0"/>
              </a:rPr>
              <a:t> araba </a:t>
            </a:r>
            <a:r>
              <a:rPr lang="en-US" sz="1400" b="1" dirty="0" err="1">
                <a:latin typeface="Amasis MT Pro Black" panose="020F0502020204030204" pitchFamily="18" charset="0"/>
              </a:rPr>
              <a:t>fiyatları</a:t>
            </a:r>
            <a:r>
              <a:rPr lang="en-US" sz="1400" b="1" dirty="0">
                <a:latin typeface="Amasis MT Pro Black" panose="020F0502020204030204" pitchFamily="18" charset="0"/>
              </a:rPr>
              <a:t> </a:t>
            </a:r>
            <a:r>
              <a:rPr lang="en-US" sz="1400" b="1" dirty="0" err="1">
                <a:latin typeface="Amasis MT Pro Black" panose="020F0502020204030204" pitchFamily="18" charset="0"/>
              </a:rPr>
              <a:t>ortalama</a:t>
            </a:r>
            <a:r>
              <a:rPr lang="en-US" sz="1400" b="1" dirty="0">
                <a:latin typeface="Amasis MT Pro Black" panose="020F0502020204030204" pitchFamily="18" charset="0"/>
              </a:rPr>
              <a:t> 1.656e+04 </a:t>
            </a:r>
            <a:r>
              <a:rPr lang="en-US" sz="1400" b="1" dirty="0" err="1">
                <a:latin typeface="Amasis MT Pro Black" panose="020F0502020204030204" pitchFamily="18" charset="0"/>
              </a:rPr>
              <a:t>br</a:t>
            </a:r>
            <a:r>
              <a:rPr lang="en-US" sz="1400" b="1" dirty="0">
                <a:latin typeface="Amasis MT Pro Black" panose="020F0502020204030204" pitchFamily="18" charset="0"/>
              </a:rPr>
              <a:t> </a:t>
            </a:r>
            <a:r>
              <a:rPr lang="en-US" sz="1400" b="1" dirty="0" err="1">
                <a:latin typeface="Amasis MT Pro Black" panose="020F0502020204030204" pitchFamily="18" charset="0"/>
              </a:rPr>
              <a:t>artmaktadır</a:t>
            </a:r>
            <a:r>
              <a:rPr lang="en-US" sz="1400" b="1" dirty="0">
                <a:latin typeface="Amasis MT Pro Black" panose="020F0502020204030204" pitchFamily="18" charset="0"/>
              </a:rPr>
              <a:t>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b="1" dirty="0">
                <a:latin typeface="Amasis MT Pro Black" panose="020F0502020204030204" pitchFamily="18" charset="0"/>
              </a:rPr>
              <a:t>F </a:t>
            </a:r>
            <a:r>
              <a:rPr lang="en-US" sz="1400" b="1" dirty="0" err="1">
                <a:latin typeface="Amasis MT Pro Black" panose="020F0502020204030204" pitchFamily="18" charset="0"/>
              </a:rPr>
              <a:t>istatistiği</a:t>
            </a:r>
            <a:r>
              <a:rPr lang="en-US" sz="1400" b="1" dirty="0">
                <a:latin typeface="Amasis MT Pro Black" panose="020F0502020204030204" pitchFamily="18" charset="0"/>
              </a:rPr>
              <a:t> </a:t>
            </a:r>
            <a:r>
              <a:rPr lang="en-US" sz="1400" b="1" dirty="0" err="1">
                <a:latin typeface="Amasis MT Pro Black" panose="020F0502020204030204" pitchFamily="18" charset="0"/>
              </a:rPr>
              <a:t>yüksek</a:t>
            </a:r>
            <a:r>
              <a:rPr lang="en-US" sz="1400" b="1" dirty="0">
                <a:latin typeface="Amasis MT Pro Black" panose="020F0502020204030204" pitchFamily="18" charset="0"/>
              </a:rPr>
              <a:t> </a:t>
            </a:r>
            <a:r>
              <a:rPr lang="en-US" sz="1400" b="1" dirty="0" err="1">
                <a:latin typeface="Amasis MT Pro Black" panose="020F0502020204030204" pitchFamily="18" charset="0"/>
              </a:rPr>
              <a:t>olduğu</a:t>
            </a:r>
            <a:r>
              <a:rPr lang="en-US" sz="1400" b="1" dirty="0">
                <a:latin typeface="Amasis MT Pro Black" panose="020F0502020204030204" pitchFamily="18" charset="0"/>
              </a:rPr>
              <a:t> </a:t>
            </a:r>
            <a:r>
              <a:rPr lang="en-US" sz="1400" b="1" dirty="0" err="1">
                <a:latin typeface="Amasis MT Pro Black" panose="020F0502020204030204" pitchFamily="18" charset="0"/>
              </a:rPr>
              <a:t>için</a:t>
            </a:r>
            <a:r>
              <a:rPr lang="en-US" sz="1400" b="1" dirty="0">
                <a:latin typeface="Amasis MT Pro Black" panose="020F0502020204030204" pitchFamily="18" charset="0"/>
              </a:rPr>
              <a:t> </a:t>
            </a:r>
            <a:r>
              <a:rPr lang="en-US" sz="1400" b="1" dirty="0" err="1">
                <a:latin typeface="Amasis MT Pro Black" panose="020F0502020204030204" pitchFamily="18" charset="0"/>
              </a:rPr>
              <a:t>modelimiz</a:t>
            </a:r>
            <a:r>
              <a:rPr lang="en-US" sz="1400" b="1" dirty="0">
                <a:latin typeface="Amasis MT Pro Black" panose="020F0502020204030204" pitchFamily="18" charset="0"/>
              </a:rPr>
              <a:t> </a:t>
            </a:r>
            <a:r>
              <a:rPr lang="en-US" sz="1400" b="1" dirty="0" err="1">
                <a:latin typeface="Amasis MT Pro Black" panose="020F0502020204030204" pitchFamily="18" charset="0"/>
              </a:rPr>
              <a:t>anlamlıdır</a:t>
            </a:r>
            <a:r>
              <a:rPr lang="en-US" sz="1400" b="1" dirty="0">
                <a:latin typeface="Amasis MT Pro Black" panose="020F0502020204030204" pitchFamily="18" charset="0"/>
              </a:rPr>
              <a:t>.</a:t>
            </a:r>
          </a:p>
        </p:txBody>
      </p:sp>
      <p:pic>
        <p:nvPicPr>
          <p:cNvPr id="85" name="Picture Placeholder 84" descr="Single gear">
            <a:extLst>
              <a:ext uri="{FF2B5EF4-FFF2-40B4-BE49-F238E27FC236}">
                <a16:creationId xmlns:a16="http://schemas.microsoft.com/office/drawing/2014/main" id="{65FBD7DF-30E8-9042-8A0D-0F64C33E0B41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/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78F2DCC-A50E-40A1-81F9-70371D4AA42F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8393959" y="4207118"/>
            <a:ext cx="3445566" cy="495389"/>
          </a:xfrm>
        </p:spPr>
        <p:txBody>
          <a:bodyPr/>
          <a:lstStyle/>
          <a:p>
            <a:r>
              <a:rPr lang="en-US" sz="3600" b="1" dirty="0">
                <a:latin typeface="Aptos Black" panose="020F0502020204030204" pitchFamily="34" charset="0"/>
                <a:cs typeface="Aharoni" panose="020F0502020204030204" pitchFamily="2" charset="-79"/>
              </a:rPr>
              <a:t>Model </a:t>
            </a:r>
            <a:r>
              <a:rPr lang="en-US" sz="3600" b="1" dirty="0" err="1">
                <a:latin typeface="Aptos Black" panose="020F0502020204030204" pitchFamily="34" charset="0"/>
                <a:cs typeface="Aharoni" panose="020F0502020204030204" pitchFamily="2" charset="-79"/>
              </a:rPr>
              <a:t>Başarısı</a:t>
            </a:r>
            <a:r>
              <a:rPr lang="en-US" sz="3600" b="1" dirty="0">
                <a:latin typeface="Aptos Black" panose="020F0502020204030204" pitchFamily="34" charset="0"/>
                <a:cs typeface="Aharoni" panose="020F0502020204030204" pitchFamily="2" charset="-79"/>
              </a:rPr>
              <a:t>: %70</a:t>
            </a:r>
          </a:p>
          <a:p>
            <a:endParaRPr lang="en-US" sz="3600" dirty="0">
              <a:latin typeface="Aptos Black" panose="020F0502020204030204" pitchFamily="34" charset="0"/>
              <a:cs typeface="Aharoni" panose="020F0502020204030204" pitchFamily="2" charset="-79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5E3677-5FC4-4712-BA70-5DBE57453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F068B6C-2B6B-76E3-E1C5-081361E995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34031" y="6223625"/>
            <a:ext cx="12260062" cy="699946"/>
          </a:xfrm>
          <a:prstGeom prst="rect">
            <a:avLst/>
          </a:prstGeom>
        </p:spPr>
      </p:pic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8B119DED-ED38-CCF8-D054-E47BE458D3D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DDCD4A2-74FA-B2A7-65B3-928CD601280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83635" y="1630018"/>
            <a:ext cx="4424363" cy="459360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782B5B2-5524-678E-3D98-D0B879DB820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8244" y="4270160"/>
            <a:ext cx="2600323" cy="1730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2692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FFD2133-BC23-492A-A99B-5D0491160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6239" y="3232361"/>
            <a:ext cx="5188475" cy="826628"/>
          </a:xfrm>
        </p:spPr>
        <p:txBody>
          <a:bodyPr/>
          <a:lstStyle/>
          <a:p>
            <a:r>
              <a:rPr lang="en-US" dirty="0">
                <a:latin typeface="Abadi" panose="020F0502020204030204" pitchFamily="34" charset="0"/>
              </a:rPr>
              <a:t>MODEL 2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E3C40962-BA6A-43E4-97BA-511A9B90CF4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1FDFFBF-E125-47CF-AAE0-ACC45013CE3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3CC757F9-795C-17E3-B46F-D86674E68775}"/>
              </a:ext>
            </a:extLst>
          </p:cNvPr>
          <p:cNvSpPr/>
          <p:nvPr/>
        </p:nvSpPr>
        <p:spPr>
          <a:xfrm>
            <a:off x="6416239" y="4135296"/>
            <a:ext cx="5305661" cy="1502024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STATMODELS KÜTÜPHANESİ (OLS)</a:t>
            </a:r>
            <a:endParaRPr lang="en-US" b="1" dirty="0"/>
          </a:p>
        </p:txBody>
      </p:sp>
      <p:pic>
        <p:nvPicPr>
          <p:cNvPr id="25" name="Picture Placeholder 24" descr="A digital image of a human head with a globe in the middle&#10;&#10;Description automatically generated">
            <a:extLst>
              <a:ext uri="{FF2B5EF4-FFF2-40B4-BE49-F238E27FC236}">
                <a16:creationId xmlns:a16="http://schemas.microsoft.com/office/drawing/2014/main" id="{960719D3-36C4-D8E2-EC58-9713B2309FF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50" r="1875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9186044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7E1DD-4402-27B4-FAA6-0F9EFF166B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DEB06F-A3ED-0EE7-6019-C98BE3703E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75EEB2-9581-5265-1893-64CDD5DE30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7743" y="-79899"/>
            <a:ext cx="12367486" cy="6937899"/>
          </a:xfrm>
          <a:prstGeom prst="rect">
            <a:avLst/>
          </a:prstGeom>
          <a:ln w="38100" cap="sq">
            <a:noFill/>
            <a:prstDash val="solid"/>
            <a:miter lim="800000"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</p:pic>
    </p:spTree>
    <p:extLst>
      <p:ext uri="{BB962C8B-B14F-4D97-AF65-F5344CB8AC3E}">
        <p14:creationId xmlns:p14="http://schemas.microsoft.com/office/powerpoint/2010/main" val="1341067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E3CEFA40-5399-2F47-1320-4A9E5F24040E}"/>
              </a:ext>
            </a:extLst>
          </p:cNvPr>
          <p:cNvSpPr/>
          <p:nvPr/>
        </p:nvSpPr>
        <p:spPr>
          <a:xfrm>
            <a:off x="1922406" y="1055132"/>
            <a:ext cx="9183559" cy="96897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6820BD-8112-6331-D650-98EFA0999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/>
              <a:t>BU GÖRSELİ HATIRLADINIZ MI 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B549D3A-9454-3DDD-B559-B8897F0FE5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5263" y="57186"/>
            <a:ext cx="438095" cy="285714"/>
          </a:xfrm>
          <a:prstGeom prst="rect">
            <a:avLst/>
          </a:prstGeom>
        </p:spPr>
      </p:pic>
      <p:pic>
        <p:nvPicPr>
          <p:cNvPr id="10" name="Content Placeholder 9" descr="A graph with blue bars&#10;&#10;Description automatically generated">
            <a:extLst>
              <a:ext uri="{FF2B5EF4-FFF2-40B4-BE49-F238E27FC236}">
                <a16:creationId xmlns:a16="http://schemas.microsoft.com/office/drawing/2014/main" id="{7548445B-A23E-A86C-E376-F8ACF46A7A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263" y="2167954"/>
            <a:ext cx="4664821" cy="3309568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EAF8274-E686-B558-4157-A325BFBFB6B2}"/>
              </a:ext>
            </a:extLst>
          </p:cNvPr>
          <p:cNvSpPr txBox="1"/>
          <p:nvPr/>
        </p:nvSpPr>
        <p:spPr>
          <a:xfrm>
            <a:off x="3047260" y="3246553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  <p:pic>
        <p:nvPicPr>
          <p:cNvPr id="12" name="Picture 11" descr="A graph with blue bars&#10;&#10;Description automatically generated with medium confidence">
            <a:extLst>
              <a:ext uri="{FF2B5EF4-FFF2-40B4-BE49-F238E27FC236}">
                <a16:creationId xmlns:a16="http://schemas.microsoft.com/office/drawing/2014/main" id="{B49DCE11-D0B4-2655-C995-E86F6F0A30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7281" y="2167952"/>
            <a:ext cx="5090610" cy="3309567"/>
          </a:xfrm>
          <a:prstGeom prst="rect">
            <a:avLst/>
          </a:prstGeom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86484C66-DD77-9949-0AB6-B521919DF187}"/>
              </a:ext>
            </a:extLst>
          </p:cNvPr>
          <p:cNvSpPr/>
          <p:nvPr/>
        </p:nvSpPr>
        <p:spPr>
          <a:xfrm>
            <a:off x="6085158" y="3822735"/>
            <a:ext cx="577048" cy="3693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6662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B985D-7833-4E74-AA1C-E9A4BC3CC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badi" panose="020B0604020104020204" pitchFamily="34" charset="0"/>
              </a:rPr>
              <a:t>MODEL 2</a:t>
            </a:r>
          </a:p>
        </p:txBody>
      </p:sp>
      <p:pic>
        <p:nvPicPr>
          <p:cNvPr id="83" name="Picture Placeholder 82" descr="Bar chart">
            <a:extLst>
              <a:ext uri="{FF2B5EF4-FFF2-40B4-BE49-F238E27FC236}">
                <a16:creationId xmlns:a16="http://schemas.microsoft.com/office/drawing/2014/main" id="{C881BE4E-5D69-E447-A036-5172F6570748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548D1D-2547-44FC-BACD-2BCD769E26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b="1" dirty="0" err="1">
                <a:latin typeface="Amasis MT Pro Black" panose="020F0502020204030204" pitchFamily="18" charset="0"/>
              </a:rPr>
              <a:t>Diğer</a:t>
            </a:r>
            <a:r>
              <a:rPr lang="en-US" sz="1400" b="1" dirty="0">
                <a:latin typeface="Amasis MT Pro Black" panose="020F0502020204030204" pitchFamily="18" charset="0"/>
              </a:rPr>
              <a:t> </a:t>
            </a:r>
            <a:r>
              <a:rPr lang="en-US" sz="1400" b="1" dirty="0" err="1">
                <a:latin typeface="Amasis MT Pro Black" panose="020F0502020204030204" pitchFamily="18" charset="0"/>
              </a:rPr>
              <a:t>değişkenler</a:t>
            </a:r>
            <a:r>
              <a:rPr lang="en-US" sz="1400" b="1" dirty="0">
                <a:latin typeface="Amasis MT Pro Black" panose="020F0502020204030204" pitchFamily="18" charset="0"/>
              </a:rPr>
              <a:t> </a:t>
            </a:r>
            <a:r>
              <a:rPr lang="en-US" sz="1400" b="1" dirty="0" err="1">
                <a:latin typeface="Amasis MT Pro Black" panose="020F0502020204030204" pitchFamily="18" charset="0"/>
              </a:rPr>
              <a:t>sabit</a:t>
            </a:r>
            <a:r>
              <a:rPr lang="en-US" sz="1400" b="1" dirty="0">
                <a:latin typeface="Amasis MT Pro Black" panose="020F0502020204030204" pitchFamily="18" charset="0"/>
              </a:rPr>
              <a:t> </a:t>
            </a:r>
            <a:r>
              <a:rPr lang="en-US" sz="1400" b="1" dirty="0" err="1">
                <a:latin typeface="Amasis MT Pro Black" panose="020F0502020204030204" pitchFamily="18" charset="0"/>
              </a:rPr>
              <a:t>iken</a:t>
            </a:r>
            <a:r>
              <a:rPr lang="en-US" sz="1400" b="1" dirty="0">
                <a:latin typeface="Amasis MT Pro Black" panose="020F0502020204030204" pitchFamily="18" charset="0"/>
              </a:rPr>
              <a:t> “</a:t>
            </a:r>
            <a:r>
              <a:rPr lang="en-US" sz="1400" b="1" dirty="0" err="1">
                <a:latin typeface="Amasis MT Pro Black" panose="020F0502020204030204" pitchFamily="18" charset="0"/>
              </a:rPr>
              <a:t>Yıl</a:t>
            </a:r>
            <a:r>
              <a:rPr lang="en-US" sz="1400" b="1" dirty="0">
                <a:latin typeface="Amasis MT Pro Black" panose="020F0502020204030204" pitchFamily="18" charset="0"/>
              </a:rPr>
              <a:t>” </a:t>
            </a:r>
            <a:r>
              <a:rPr lang="en-US" sz="1400" b="1" dirty="0" err="1">
                <a:latin typeface="Amasis MT Pro Black" panose="020F0502020204030204" pitchFamily="18" charset="0"/>
              </a:rPr>
              <a:t>Değişkeni</a:t>
            </a:r>
            <a:r>
              <a:rPr lang="en-US" sz="1400" b="1" dirty="0">
                <a:latin typeface="Amasis MT Pro Black" panose="020F0502020204030204" pitchFamily="18" charset="0"/>
              </a:rPr>
              <a:t> 1 </a:t>
            </a:r>
            <a:r>
              <a:rPr lang="en-US" sz="1400" b="1" dirty="0" err="1">
                <a:latin typeface="Amasis MT Pro Black" panose="020F0502020204030204" pitchFamily="18" charset="0"/>
              </a:rPr>
              <a:t>değerini</a:t>
            </a:r>
            <a:r>
              <a:rPr lang="en-US" sz="1400" b="1" dirty="0">
                <a:latin typeface="Amasis MT Pro Black" panose="020F0502020204030204" pitchFamily="18" charset="0"/>
              </a:rPr>
              <a:t> </a:t>
            </a:r>
            <a:r>
              <a:rPr lang="en-US" sz="1400" b="1" dirty="0" err="1">
                <a:latin typeface="Amasis MT Pro Black" panose="020F0502020204030204" pitchFamily="18" charset="0"/>
              </a:rPr>
              <a:t>aldığında</a:t>
            </a:r>
            <a:r>
              <a:rPr lang="en-US" sz="1400" b="1" dirty="0">
                <a:latin typeface="Amasis MT Pro Black" panose="020F0502020204030204" pitchFamily="18" charset="0"/>
              </a:rPr>
              <a:t> araba </a:t>
            </a:r>
            <a:r>
              <a:rPr lang="en-US" sz="1400" b="1" dirty="0" err="1">
                <a:latin typeface="Amasis MT Pro Black" panose="020F0502020204030204" pitchFamily="18" charset="0"/>
              </a:rPr>
              <a:t>fiyatları</a:t>
            </a:r>
            <a:r>
              <a:rPr lang="en-US" sz="1400" b="1" dirty="0">
                <a:latin typeface="Amasis MT Pro Black" panose="020F0502020204030204" pitchFamily="18" charset="0"/>
              </a:rPr>
              <a:t>(log) </a:t>
            </a:r>
            <a:r>
              <a:rPr lang="en-US" sz="1400" b="1" dirty="0" err="1">
                <a:latin typeface="Amasis MT Pro Black" panose="020F0502020204030204" pitchFamily="18" charset="0"/>
              </a:rPr>
              <a:t>ortalama</a:t>
            </a:r>
            <a:r>
              <a:rPr lang="en-US" sz="1400" b="1" dirty="0">
                <a:latin typeface="Amasis MT Pro Black" panose="020F0502020204030204" pitchFamily="18" charset="0"/>
              </a:rPr>
              <a:t> 0.0346 </a:t>
            </a:r>
            <a:r>
              <a:rPr lang="en-US" sz="1400" b="1" dirty="0" err="1">
                <a:latin typeface="Amasis MT Pro Black" panose="020F0502020204030204" pitchFamily="18" charset="0"/>
              </a:rPr>
              <a:t>br</a:t>
            </a:r>
            <a:r>
              <a:rPr lang="en-US" sz="1400" b="1" dirty="0">
                <a:latin typeface="Amasis MT Pro Black" panose="020F0502020204030204" pitchFamily="18" charset="0"/>
              </a:rPr>
              <a:t> </a:t>
            </a:r>
            <a:r>
              <a:rPr lang="en-US" sz="1400" b="1" dirty="0" err="1">
                <a:latin typeface="Amasis MT Pro Black" panose="020F0502020204030204" pitchFamily="18" charset="0"/>
              </a:rPr>
              <a:t>artmaktadır</a:t>
            </a:r>
            <a:r>
              <a:rPr lang="en-US" sz="1400" b="1" dirty="0">
                <a:latin typeface="Amasis MT Pro Black" panose="020F0502020204030204" pitchFamily="18" charset="0"/>
              </a:rPr>
              <a:t>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b="1" dirty="0">
                <a:latin typeface="Amasis MT Pro Black" panose="020F0502020204030204" pitchFamily="18" charset="0"/>
              </a:rPr>
              <a:t>F </a:t>
            </a:r>
            <a:r>
              <a:rPr lang="en-US" sz="1400" b="1" dirty="0" err="1">
                <a:latin typeface="Amasis MT Pro Black" panose="020F0502020204030204" pitchFamily="18" charset="0"/>
              </a:rPr>
              <a:t>istatistiği</a:t>
            </a:r>
            <a:r>
              <a:rPr lang="en-US" sz="1400" b="1" dirty="0">
                <a:latin typeface="Amasis MT Pro Black" panose="020F0502020204030204" pitchFamily="18" charset="0"/>
              </a:rPr>
              <a:t> </a:t>
            </a:r>
            <a:r>
              <a:rPr lang="en-US" sz="1400" b="1" dirty="0" err="1">
                <a:latin typeface="Amasis MT Pro Black" panose="020F0502020204030204" pitchFamily="18" charset="0"/>
              </a:rPr>
              <a:t>yüksek</a:t>
            </a:r>
            <a:r>
              <a:rPr lang="en-US" sz="1400" b="1" dirty="0">
                <a:latin typeface="Amasis MT Pro Black" panose="020F0502020204030204" pitchFamily="18" charset="0"/>
              </a:rPr>
              <a:t> </a:t>
            </a:r>
            <a:r>
              <a:rPr lang="en-US" sz="1400" b="1" dirty="0" err="1">
                <a:latin typeface="Amasis MT Pro Black" panose="020F0502020204030204" pitchFamily="18" charset="0"/>
              </a:rPr>
              <a:t>olduğu</a:t>
            </a:r>
            <a:r>
              <a:rPr lang="en-US" sz="1400" b="1" dirty="0">
                <a:latin typeface="Amasis MT Pro Black" panose="020F0502020204030204" pitchFamily="18" charset="0"/>
              </a:rPr>
              <a:t> </a:t>
            </a:r>
            <a:r>
              <a:rPr lang="en-US" sz="1400" b="1" dirty="0" err="1">
                <a:latin typeface="Amasis MT Pro Black" panose="020F0502020204030204" pitchFamily="18" charset="0"/>
              </a:rPr>
              <a:t>için</a:t>
            </a:r>
            <a:r>
              <a:rPr lang="en-US" sz="1400" b="1" dirty="0">
                <a:latin typeface="Amasis MT Pro Black" panose="020F0502020204030204" pitchFamily="18" charset="0"/>
              </a:rPr>
              <a:t> </a:t>
            </a:r>
            <a:r>
              <a:rPr lang="en-US" sz="1400" b="1" dirty="0" err="1">
                <a:latin typeface="Amasis MT Pro Black" panose="020F0502020204030204" pitchFamily="18" charset="0"/>
              </a:rPr>
              <a:t>modelimiz</a:t>
            </a:r>
            <a:r>
              <a:rPr lang="en-US" sz="1400" b="1" dirty="0">
                <a:latin typeface="Amasis MT Pro Black" panose="020F0502020204030204" pitchFamily="18" charset="0"/>
              </a:rPr>
              <a:t> </a:t>
            </a:r>
            <a:r>
              <a:rPr lang="en-US" sz="1400" b="1" dirty="0" err="1">
                <a:latin typeface="Amasis MT Pro Black" panose="020F0502020204030204" pitchFamily="18" charset="0"/>
              </a:rPr>
              <a:t>anlamlıdır</a:t>
            </a:r>
            <a:r>
              <a:rPr lang="en-US" sz="1400" b="1" dirty="0">
                <a:latin typeface="Amasis MT Pro Black" panose="020F0502020204030204" pitchFamily="18" charset="0"/>
              </a:rPr>
              <a:t>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b="1" dirty="0" err="1">
                <a:latin typeface="Amasis MT Pro Black" panose="020F0502020204030204" pitchFamily="18" charset="0"/>
              </a:rPr>
              <a:t>Modelimizin</a:t>
            </a:r>
            <a:r>
              <a:rPr lang="en-US" sz="1400" b="1" dirty="0">
                <a:latin typeface="Amasis MT Pro Black" panose="020F0502020204030204" pitchFamily="18" charset="0"/>
              </a:rPr>
              <a:t> </a:t>
            </a:r>
            <a:r>
              <a:rPr lang="en-US" sz="1400" b="1" dirty="0" err="1">
                <a:latin typeface="Amasis MT Pro Black" panose="020F0502020204030204" pitchFamily="18" charset="0"/>
              </a:rPr>
              <a:t>anlamlılık</a:t>
            </a:r>
            <a:r>
              <a:rPr lang="en-US" sz="1400" b="1" dirty="0">
                <a:latin typeface="Amasis MT Pro Black" panose="020F0502020204030204" pitchFamily="18" charset="0"/>
              </a:rPr>
              <a:t> </a:t>
            </a:r>
            <a:r>
              <a:rPr lang="en-US" sz="1400" b="1" dirty="0" err="1">
                <a:latin typeface="Amasis MT Pro Black" panose="020F0502020204030204" pitchFamily="18" charset="0"/>
              </a:rPr>
              <a:t>düzeyi</a:t>
            </a:r>
            <a:r>
              <a:rPr lang="en-US" sz="1400" b="1" dirty="0">
                <a:latin typeface="Amasis MT Pro Black" panose="020F0502020204030204" pitchFamily="18" charset="0"/>
              </a:rPr>
              <a:t> </a:t>
            </a:r>
            <a:r>
              <a:rPr lang="en-US" sz="1400" b="1" dirty="0" err="1">
                <a:latin typeface="Amasis MT Pro Black" panose="020F0502020204030204" pitchFamily="18" charset="0"/>
              </a:rPr>
              <a:t>artmıştır</a:t>
            </a:r>
            <a:r>
              <a:rPr lang="en-US" sz="1400" b="1" dirty="0">
                <a:latin typeface="Amasis MT Pro Black" panose="020F0502020204030204" pitchFamily="18" charset="0"/>
              </a:rPr>
              <a:t>.</a:t>
            </a:r>
          </a:p>
        </p:txBody>
      </p:sp>
      <p:pic>
        <p:nvPicPr>
          <p:cNvPr id="85" name="Picture Placeholder 84" descr="Single gear">
            <a:extLst>
              <a:ext uri="{FF2B5EF4-FFF2-40B4-BE49-F238E27FC236}">
                <a16:creationId xmlns:a16="http://schemas.microsoft.com/office/drawing/2014/main" id="{65FBD7DF-30E8-9042-8A0D-0F64C33E0B41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/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78F2DCC-A50E-40A1-81F9-70371D4AA42F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8393959" y="4207118"/>
            <a:ext cx="3445566" cy="495389"/>
          </a:xfrm>
        </p:spPr>
        <p:txBody>
          <a:bodyPr/>
          <a:lstStyle/>
          <a:p>
            <a:r>
              <a:rPr lang="en-US" sz="3600" b="1" dirty="0">
                <a:latin typeface="Aptos Black" panose="020F0502020204030204" pitchFamily="34" charset="0"/>
                <a:cs typeface="Aharoni" panose="020F0502020204030204" pitchFamily="2" charset="-79"/>
              </a:rPr>
              <a:t>Model </a:t>
            </a:r>
            <a:r>
              <a:rPr lang="en-US" sz="3600" b="1" dirty="0" err="1">
                <a:latin typeface="Aptos Black" panose="020F0502020204030204" pitchFamily="34" charset="0"/>
                <a:cs typeface="Aharoni" panose="020F0502020204030204" pitchFamily="2" charset="-79"/>
              </a:rPr>
              <a:t>Başarısı</a:t>
            </a:r>
            <a:r>
              <a:rPr lang="en-US" sz="3600" b="1" dirty="0">
                <a:latin typeface="Aptos Black" panose="020F0502020204030204" pitchFamily="34" charset="0"/>
                <a:cs typeface="Aharoni" panose="020F0502020204030204" pitchFamily="2" charset="-79"/>
              </a:rPr>
              <a:t>: %78,2</a:t>
            </a:r>
          </a:p>
          <a:p>
            <a:endParaRPr lang="en-US" sz="3600" dirty="0">
              <a:latin typeface="Aptos Black" panose="020F0502020204030204" pitchFamily="34" charset="0"/>
              <a:cs typeface="Aharoni" panose="020F0502020204030204" pitchFamily="2" charset="-79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5E3677-5FC4-4712-BA70-5DBE57453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8B119DED-ED38-CCF8-D054-E47BE458D3D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67D1764-4B18-C88A-DB54-50F8F49366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83819" y="1630018"/>
            <a:ext cx="4424362" cy="437321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31BC367-D5DC-41D6-5C71-5BF10CC9764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6297790"/>
            <a:ext cx="12192000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7841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FFD2133-BC23-492A-A99B-5D0491160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6239" y="3232361"/>
            <a:ext cx="5188475" cy="826628"/>
          </a:xfrm>
        </p:spPr>
        <p:txBody>
          <a:bodyPr/>
          <a:lstStyle/>
          <a:p>
            <a:r>
              <a:rPr lang="en-US" dirty="0">
                <a:latin typeface="Abadi" panose="020F0502020204030204" pitchFamily="34" charset="0"/>
              </a:rPr>
              <a:t>MODEL 3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E3C40962-BA6A-43E4-97BA-511A9B90CF4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1FDFFBF-E125-47CF-AAE0-ACC45013CE3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3CC757F9-795C-17E3-B46F-D86674E68775}"/>
              </a:ext>
            </a:extLst>
          </p:cNvPr>
          <p:cNvSpPr/>
          <p:nvPr/>
        </p:nvSpPr>
        <p:spPr>
          <a:xfrm>
            <a:off x="6416239" y="4135296"/>
            <a:ext cx="5305661" cy="1502024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STATMODELS KÜTÜPHANESİ (OLS)</a:t>
            </a:r>
            <a:endParaRPr lang="en-US" b="1" dirty="0"/>
          </a:p>
        </p:txBody>
      </p:sp>
      <p:pic>
        <p:nvPicPr>
          <p:cNvPr id="14" name="Picture Placeholder 13" descr="A robot and a hand touching a brain&#10;&#10;Description automatically generated">
            <a:extLst>
              <a:ext uri="{FF2B5EF4-FFF2-40B4-BE49-F238E27FC236}">
                <a16:creationId xmlns:a16="http://schemas.microsoft.com/office/drawing/2014/main" id="{346A8B4A-97F4-31DE-A570-DD41D4F5482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00" r="2030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7198614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B985D-7833-4E74-AA1C-E9A4BC3CC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badi" panose="020B0604020104020204" pitchFamily="34" charset="0"/>
              </a:rPr>
              <a:t>MODEL 3</a:t>
            </a:r>
          </a:p>
        </p:txBody>
      </p:sp>
      <p:pic>
        <p:nvPicPr>
          <p:cNvPr id="83" name="Picture Placeholder 82" descr="Bar chart">
            <a:extLst>
              <a:ext uri="{FF2B5EF4-FFF2-40B4-BE49-F238E27FC236}">
                <a16:creationId xmlns:a16="http://schemas.microsoft.com/office/drawing/2014/main" id="{C881BE4E-5D69-E447-A036-5172F6570748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548D1D-2547-44FC-BACD-2BCD769E26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004" y="3180391"/>
            <a:ext cx="3445566" cy="2504663"/>
          </a:xfrm>
        </p:spPr>
        <p:txBody>
          <a:bodyPr>
            <a:norm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b="1" dirty="0" err="1">
                <a:latin typeface="Amasis MT Pro Black" panose="020F0502020204030204" pitchFamily="18" charset="0"/>
              </a:rPr>
              <a:t>Diğer</a:t>
            </a:r>
            <a:r>
              <a:rPr lang="en-US" sz="1400" b="1" dirty="0">
                <a:latin typeface="Amasis MT Pro Black" panose="020F0502020204030204" pitchFamily="18" charset="0"/>
              </a:rPr>
              <a:t> </a:t>
            </a:r>
            <a:r>
              <a:rPr lang="en-US" sz="1400" b="1" dirty="0" err="1">
                <a:latin typeface="Amasis MT Pro Black" panose="020F0502020204030204" pitchFamily="18" charset="0"/>
              </a:rPr>
              <a:t>değişkenler</a:t>
            </a:r>
            <a:r>
              <a:rPr lang="en-US" sz="1400" b="1" dirty="0">
                <a:latin typeface="Amasis MT Pro Black" panose="020F0502020204030204" pitchFamily="18" charset="0"/>
              </a:rPr>
              <a:t> </a:t>
            </a:r>
            <a:r>
              <a:rPr lang="en-US" sz="1400" b="1" dirty="0" err="1">
                <a:latin typeface="Amasis MT Pro Black" panose="020F0502020204030204" pitchFamily="18" charset="0"/>
              </a:rPr>
              <a:t>sabit</a:t>
            </a:r>
            <a:r>
              <a:rPr lang="en-US" sz="1400" b="1" dirty="0">
                <a:latin typeface="Amasis MT Pro Black" panose="020F0502020204030204" pitchFamily="18" charset="0"/>
              </a:rPr>
              <a:t> </a:t>
            </a:r>
            <a:r>
              <a:rPr lang="en-US" sz="1400" b="1" dirty="0" err="1">
                <a:latin typeface="Amasis MT Pro Black" panose="020F0502020204030204" pitchFamily="18" charset="0"/>
              </a:rPr>
              <a:t>iken</a:t>
            </a:r>
            <a:r>
              <a:rPr lang="en-US" sz="1400" b="1" dirty="0">
                <a:latin typeface="Amasis MT Pro Black" panose="020F0502020204030204" pitchFamily="18" charset="0"/>
              </a:rPr>
              <a:t> “Motor </a:t>
            </a:r>
            <a:r>
              <a:rPr lang="en-US" sz="1400" b="1" dirty="0" err="1">
                <a:latin typeface="Amasis MT Pro Black" panose="020F0502020204030204" pitchFamily="18" charset="0"/>
              </a:rPr>
              <a:t>Gücü</a:t>
            </a:r>
            <a:r>
              <a:rPr lang="en-US" sz="1400" b="1" dirty="0">
                <a:latin typeface="Amasis MT Pro Black" panose="020F0502020204030204" pitchFamily="18" charset="0"/>
              </a:rPr>
              <a:t>” </a:t>
            </a:r>
            <a:r>
              <a:rPr lang="en-US" sz="1400" b="1" dirty="0" err="1">
                <a:latin typeface="Amasis MT Pro Black" panose="020F0502020204030204" pitchFamily="18" charset="0"/>
              </a:rPr>
              <a:t>Değişkeni</a:t>
            </a:r>
            <a:r>
              <a:rPr lang="en-US" sz="1400" b="1" dirty="0">
                <a:latin typeface="Amasis MT Pro Black" panose="020F0502020204030204" pitchFamily="18" charset="0"/>
              </a:rPr>
              <a:t> 1 </a:t>
            </a:r>
            <a:r>
              <a:rPr lang="en-US" sz="1400" b="1" dirty="0" err="1">
                <a:latin typeface="Amasis MT Pro Black" panose="020F0502020204030204" pitchFamily="18" charset="0"/>
              </a:rPr>
              <a:t>değerini</a:t>
            </a:r>
            <a:r>
              <a:rPr lang="en-US" sz="1400" b="1" dirty="0">
                <a:latin typeface="Amasis MT Pro Black" panose="020F0502020204030204" pitchFamily="18" charset="0"/>
              </a:rPr>
              <a:t> </a:t>
            </a:r>
            <a:r>
              <a:rPr lang="en-US" sz="1400" b="1" dirty="0" err="1">
                <a:latin typeface="Amasis MT Pro Black" panose="020F0502020204030204" pitchFamily="18" charset="0"/>
              </a:rPr>
              <a:t>aldığında</a:t>
            </a:r>
            <a:r>
              <a:rPr lang="en-US" sz="1400" b="1" dirty="0">
                <a:latin typeface="Amasis MT Pro Black" panose="020F0502020204030204" pitchFamily="18" charset="0"/>
              </a:rPr>
              <a:t> araba </a:t>
            </a:r>
            <a:r>
              <a:rPr lang="en-US" sz="1400" b="1" dirty="0" err="1">
                <a:latin typeface="Amasis MT Pro Black" panose="020F0502020204030204" pitchFamily="18" charset="0"/>
              </a:rPr>
              <a:t>fiyatları</a:t>
            </a:r>
            <a:r>
              <a:rPr lang="en-US" sz="1400" b="1" dirty="0">
                <a:latin typeface="Amasis MT Pro Black" panose="020F0502020204030204" pitchFamily="18" charset="0"/>
              </a:rPr>
              <a:t> </a:t>
            </a:r>
            <a:r>
              <a:rPr lang="en-US" sz="1400" b="1" dirty="0" err="1">
                <a:latin typeface="Amasis MT Pro Black" panose="020F0502020204030204" pitchFamily="18" charset="0"/>
              </a:rPr>
              <a:t>ortalama</a:t>
            </a:r>
            <a:r>
              <a:rPr lang="en-US" sz="1400" b="1" dirty="0">
                <a:latin typeface="Amasis MT Pro Black" panose="020F0502020204030204" pitchFamily="18" charset="0"/>
              </a:rPr>
              <a:t> 0.00051 </a:t>
            </a:r>
            <a:r>
              <a:rPr lang="en-US" sz="1400" b="1" dirty="0" err="1">
                <a:latin typeface="Amasis MT Pro Black" panose="020F0502020204030204" pitchFamily="18" charset="0"/>
              </a:rPr>
              <a:t>br</a:t>
            </a:r>
            <a:r>
              <a:rPr lang="en-US" sz="1400" b="1" dirty="0">
                <a:latin typeface="Amasis MT Pro Black" panose="020F0502020204030204" pitchFamily="18" charset="0"/>
              </a:rPr>
              <a:t> </a:t>
            </a:r>
            <a:r>
              <a:rPr lang="en-US" sz="1400" b="1" dirty="0" err="1">
                <a:latin typeface="Amasis MT Pro Black" panose="020F0502020204030204" pitchFamily="18" charset="0"/>
              </a:rPr>
              <a:t>artmaktadır</a:t>
            </a:r>
            <a:r>
              <a:rPr lang="en-US" sz="1400" b="1" dirty="0">
                <a:latin typeface="Amasis MT Pro Black" panose="020F0502020204030204" pitchFamily="18" charset="0"/>
              </a:rPr>
              <a:t>.</a:t>
            </a:r>
          </a:p>
        </p:txBody>
      </p:sp>
      <p:pic>
        <p:nvPicPr>
          <p:cNvPr id="85" name="Picture Placeholder 84" descr="Single gear">
            <a:extLst>
              <a:ext uri="{FF2B5EF4-FFF2-40B4-BE49-F238E27FC236}">
                <a16:creationId xmlns:a16="http://schemas.microsoft.com/office/drawing/2014/main" id="{65FBD7DF-30E8-9042-8A0D-0F64C33E0B41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/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78F2DCC-A50E-40A1-81F9-70371D4AA42F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8393959" y="4207118"/>
            <a:ext cx="3445566" cy="495389"/>
          </a:xfrm>
        </p:spPr>
        <p:txBody>
          <a:bodyPr/>
          <a:lstStyle/>
          <a:p>
            <a:r>
              <a:rPr lang="en-US" sz="3600" b="1" dirty="0">
                <a:latin typeface="Aptos Black" panose="020F0502020204030204" pitchFamily="34" charset="0"/>
                <a:cs typeface="Aharoni" panose="020F0502020204030204" pitchFamily="2" charset="-79"/>
              </a:rPr>
              <a:t>Model </a:t>
            </a:r>
            <a:r>
              <a:rPr lang="en-US" sz="3600" b="1" dirty="0" err="1">
                <a:latin typeface="Aptos Black" panose="020F0502020204030204" pitchFamily="34" charset="0"/>
                <a:cs typeface="Aharoni" panose="020F0502020204030204" pitchFamily="2" charset="-79"/>
              </a:rPr>
              <a:t>Başarısı</a:t>
            </a:r>
            <a:r>
              <a:rPr lang="en-US" sz="3600" b="1" dirty="0">
                <a:latin typeface="Aptos Black" panose="020F0502020204030204" pitchFamily="34" charset="0"/>
                <a:cs typeface="Aharoni" panose="020F0502020204030204" pitchFamily="2" charset="-79"/>
              </a:rPr>
              <a:t>: %81</a:t>
            </a:r>
          </a:p>
          <a:p>
            <a:endParaRPr lang="en-US" sz="3600" dirty="0">
              <a:latin typeface="Aptos Black" panose="020F0502020204030204" pitchFamily="34" charset="0"/>
              <a:cs typeface="Aharoni" panose="020F0502020204030204" pitchFamily="2" charset="-79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5E3677-5FC4-4712-BA70-5DBE57453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9F08A4C-0D2A-ED9A-E182-AAAB4E2D99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6127230"/>
            <a:ext cx="12192000" cy="754725"/>
          </a:xfrm>
          <a:prstGeom prst="rect">
            <a:avLst/>
          </a:prstGeom>
        </p:spPr>
      </p:pic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D6154FDD-483D-A46E-B609-1B0A88D201A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6681AA7F-B542-A564-B174-141D6C9DA0C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89555" y="1630018"/>
            <a:ext cx="4418626" cy="4373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2387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99A48-AF8C-3538-CC7B-DC7F509AD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52851"/>
            <a:ext cx="10018713" cy="1752599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MODEL EVALUATION</a:t>
            </a:r>
          </a:p>
        </p:txBody>
      </p:sp>
      <p:graphicFrame>
        <p:nvGraphicFramePr>
          <p:cNvPr id="13" name="Content Placeholder 12" descr="Pie chart">
            <a:extLst>
              <a:ext uri="{FF2B5EF4-FFF2-40B4-BE49-F238E27FC236}">
                <a16:creationId xmlns:a16="http://schemas.microsoft.com/office/drawing/2014/main" id="{8011876D-CAF0-A4BF-610A-0E0D92F97A2F}"/>
              </a:ext>
            </a:extLst>
          </p:cNvPr>
          <p:cNvGraphicFramePr>
            <a:graphicFrameLocks noGrp="1"/>
          </p:cNvGraphicFramePr>
          <p:nvPr>
            <p:ph sz="quarter" idx="29"/>
            <p:extLst>
              <p:ext uri="{D42A27DB-BD31-4B8C-83A1-F6EECF244321}">
                <p14:modId xmlns:p14="http://schemas.microsoft.com/office/powerpoint/2010/main" val="1214936494"/>
              </p:ext>
            </p:extLst>
          </p:nvPr>
        </p:nvGraphicFramePr>
        <p:xfrm>
          <a:off x="1013089" y="2093634"/>
          <a:ext cx="27432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9D43317E-04AE-8A42-2E1E-78558C94894B}"/>
              </a:ext>
            </a:extLst>
          </p:cNvPr>
          <p:cNvSpPr txBox="1"/>
          <p:nvPr/>
        </p:nvSpPr>
        <p:spPr>
          <a:xfrm>
            <a:off x="1869113" y="3281737"/>
            <a:ext cx="8337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%70</a:t>
            </a:r>
          </a:p>
        </p:txBody>
      </p:sp>
      <p:graphicFrame>
        <p:nvGraphicFramePr>
          <p:cNvPr id="7" name="Content Placeholder 6" descr="Pie chart">
            <a:extLst>
              <a:ext uri="{FF2B5EF4-FFF2-40B4-BE49-F238E27FC236}">
                <a16:creationId xmlns:a16="http://schemas.microsoft.com/office/drawing/2014/main" id="{D3E2117A-C55B-18A7-23E9-67CAA3D4165B}"/>
              </a:ext>
            </a:extLst>
          </p:cNvPr>
          <p:cNvGraphicFramePr>
            <a:graphicFrameLocks noGrp="1"/>
          </p:cNvGraphicFramePr>
          <p:nvPr>
            <p:ph sz="quarter" idx="31"/>
            <p:extLst>
              <p:ext uri="{D42A27DB-BD31-4B8C-83A1-F6EECF244321}">
                <p14:modId xmlns:p14="http://schemas.microsoft.com/office/powerpoint/2010/main" val="2196284139"/>
              </p:ext>
            </p:extLst>
          </p:nvPr>
        </p:nvGraphicFramePr>
        <p:xfrm>
          <a:off x="4004770" y="1512093"/>
          <a:ext cx="4755054" cy="38855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6" name="Content Placeholder 15" descr="Pie chart">
            <a:extLst>
              <a:ext uri="{FF2B5EF4-FFF2-40B4-BE49-F238E27FC236}">
                <a16:creationId xmlns:a16="http://schemas.microsoft.com/office/drawing/2014/main" id="{A2160708-EA0B-E785-CFFE-07004D5BEF9C}"/>
              </a:ext>
            </a:extLst>
          </p:cNvPr>
          <p:cNvGraphicFramePr>
            <a:graphicFrameLocks noGrp="1"/>
          </p:cNvGraphicFramePr>
          <p:nvPr>
            <p:ph sz="quarter" idx="30"/>
            <p:extLst>
              <p:ext uri="{D42A27DB-BD31-4B8C-83A1-F6EECF244321}">
                <p14:modId xmlns:p14="http://schemas.microsoft.com/office/powerpoint/2010/main" val="3932385355"/>
              </p:ext>
            </p:extLst>
          </p:nvPr>
        </p:nvGraphicFramePr>
        <p:xfrm>
          <a:off x="8610600" y="2243137"/>
          <a:ext cx="2743200" cy="27352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761D5C1B-39FE-2949-16D4-283AB532DB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34</a:t>
            </a:fld>
            <a:endParaRPr lang="en-US" dirty="0"/>
          </a:p>
        </p:txBody>
      </p:sp>
      <p:graphicFrame>
        <p:nvGraphicFramePr>
          <p:cNvPr id="6" name="Content Placeholder 12" descr="Pie chart">
            <a:extLst>
              <a:ext uri="{FF2B5EF4-FFF2-40B4-BE49-F238E27FC236}">
                <a16:creationId xmlns:a16="http://schemas.microsoft.com/office/drawing/2014/main" id="{35D38D77-8318-4EC4-C9A7-DD856C2211E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15725232"/>
              </p:ext>
            </p:extLst>
          </p:nvPr>
        </p:nvGraphicFramePr>
        <p:xfrm>
          <a:off x="4807258" y="2057400"/>
          <a:ext cx="2812742" cy="281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E8913A06-8F4D-B275-32DE-7DE02C2B548B}"/>
              </a:ext>
            </a:extLst>
          </p:cNvPr>
          <p:cNvSpPr txBox="1"/>
          <p:nvPr/>
        </p:nvSpPr>
        <p:spPr>
          <a:xfrm>
            <a:off x="5697710" y="3270192"/>
            <a:ext cx="1063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%78,2</a:t>
            </a:r>
          </a:p>
        </p:txBody>
      </p:sp>
      <p:graphicFrame>
        <p:nvGraphicFramePr>
          <p:cNvPr id="20" name="Content Placeholder 12" descr="Pie chart">
            <a:extLst>
              <a:ext uri="{FF2B5EF4-FFF2-40B4-BE49-F238E27FC236}">
                <a16:creationId xmlns:a16="http://schemas.microsoft.com/office/drawing/2014/main" id="{6E7964E1-65B7-92F5-B33F-667977A9117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25920415"/>
              </p:ext>
            </p:extLst>
          </p:nvPr>
        </p:nvGraphicFramePr>
        <p:xfrm>
          <a:off x="8759824" y="2056116"/>
          <a:ext cx="27432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23" name="Arrow: Right 22">
            <a:extLst>
              <a:ext uri="{FF2B5EF4-FFF2-40B4-BE49-F238E27FC236}">
                <a16:creationId xmlns:a16="http://schemas.microsoft.com/office/drawing/2014/main" id="{2075721A-A585-62A2-5EAC-88CF8A5BF475}"/>
              </a:ext>
            </a:extLst>
          </p:cNvPr>
          <p:cNvSpPr/>
          <p:nvPr/>
        </p:nvSpPr>
        <p:spPr>
          <a:xfrm>
            <a:off x="3816658" y="3103418"/>
            <a:ext cx="930231" cy="711200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36423BCC-9EAC-46CB-BF88-19C44CC1365C}"/>
              </a:ext>
            </a:extLst>
          </p:cNvPr>
          <p:cNvSpPr/>
          <p:nvPr/>
        </p:nvSpPr>
        <p:spPr>
          <a:xfrm>
            <a:off x="7886875" y="3105648"/>
            <a:ext cx="930231" cy="711200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92717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FFD2133-BC23-492A-A99B-5D0491160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6239" y="3232361"/>
            <a:ext cx="5188475" cy="826628"/>
          </a:xfrm>
        </p:spPr>
        <p:txBody>
          <a:bodyPr/>
          <a:lstStyle/>
          <a:p>
            <a:r>
              <a:rPr lang="en-US" dirty="0">
                <a:latin typeface="Abadi" panose="020F0502020204030204" pitchFamily="34" charset="0"/>
              </a:rPr>
              <a:t>MODEL 4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E3C40962-BA6A-43E4-97BA-511A9B90CF4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1FDFFBF-E125-47CF-AAE0-ACC45013CE3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3CC757F9-795C-17E3-B46F-D86674E68775}"/>
              </a:ext>
            </a:extLst>
          </p:cNvPr>
          <p:cNvSpPr/>
          <p:nvPr/>
        </p:nvSpPr>
        <p:spPr>
          <a:xfrm>
            <a:off x="6416239" y="4135296"/>
            <a:ext cx="5305661" cy="1502024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SCIKIT – LEARN KÜTÜPHANESİ </a:t>
            </a:r>
          </a:p>
        </p:txBody>
      </p:sp>
      <p:pic>
        <p:nvPicPr>
          <p:cNvPr id="14" name="Picture Placeholder 13" descr="A hand touching a screen with gears and text&#10;&#10;Description automatically generated">
            <a:extLst>
              <a:ext uri="{FF2B5EF4-FFF2-40B4-BE49-F238E27FC236}">
                <a16:creationId xmlns:a16="http://schemas.microsoft.com/office/drawing/2014/main" id="{CF05FF14-C8B3-4AFE-9300-5A6AF80AFC1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50" r="1875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3795169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F837F0-12C8-AED0-CCBA-DEE5E6CB61A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2971116" y="311397"/>
            <a:ext cx="6414216" cy="523316"/>
          </a:xfrm>
        </p:spPr>
        <p:txBody>
          <a:bodyPr/>
          <a:lstStyle/>
          <a:p>
            <a:pPr marL="0" indent="0">
              <a:buNone/>
            </a:pPr>
            <a:r>
              <a:rPr lang="en-US" sz="2800" b="1" dirty="0">
                <a:solidFill>
                  <a:schemeClr val="bg1"/>
                </a:solidFill>
              </a:rPr>
              <a:t>MODELE ALINAN DEĞİŞKENLER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72ADF4-FCCD-5389-909C-60848BFEA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36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C6BF24F-F809-D052-178C-EA0F094FE9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0873" y="951895"/>
            <a:ext cx="4221017" cy="5668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02576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15FF890B-3CE7-403A-AECE-2DE04FC7AF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17" name="Freeform 6">
              <a:extLst>
                <a:ext uri="{FF2B5EF4-FFF2-40B4-BE49-F238E27FC236}">
                  <a16:creationId xmlns:a16="http://schemas.microsoft.com/office/drawing/2014/main" id="{99A4E160-6CFD-4514-9E20-CA6692CCD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7">
              <a:extLst>
                <a:ext uri="{FF2B5EF4-FFF2-40B4-BE49-F238E27FC236}">
                  <a16:creationId xmlns:a16="http://schemas.microsoft.com/office/drawing/2014/main" id="{3DCD16F5-8D15-45FD-BA62-ADAC08183A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8">
              <a:extLst>
                <a:ext uri="{FF2B5EF4-FFF2-40B4-BE49-F238E27FC236}">
                  <a16:creationId xmlns:a16="http://schemas.microsoft.com/office/drawing/2014/main" id="{E7CFAF28-6FDA-4C2C-BE51-123D1115F7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9">
              <a:extLst>
                <a:ext uri="{FF2B5EF4-FFF2-40B4-BE49-F238E27FC236}">
                  <a16:creationId xmlns:a16="http://schemas.microsoft.com/office/drawing/2014/main" id="{1FD12703-0627-4991-B2A4-F96519F908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10">
              <a:extLst>
                <a:ext uri="{FF2B5EF4-FFF2-40B4-BE49-F238E27FC236}">
                  <a16:creationId xmlns:a16="http://schemas.microsoft.com/office/drawing/2014/main" id="{A5758E0B-DF61-40A8-B765-BC6841906A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11">
              <a:extLst>
                <a:ext uri="{FF2B5EF4-FFF2-40B4-BE49-F238E27FC236}">
                  <a16:creationId xmlns:a16="http://schemas.microsoft.com/office/drawing/2014/main" id="{3E063A1F-9566-4436-B4E3-2890FBBC2C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F8D5C46-63E5-40C5-A208-4B2189FA10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25" name="Freeform 6">
              <a:extLst>
                <a:ext uri="{FF2B5EF4-FFF2-40B4-BE49-F238E27FC236}">
                  <a16:creationId xmlns:a16="http://schemas.microsoft.com/office/drawing/2014/main" id="{4A42B4ED-376E-46C3-8BB2-EAFC660D11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94E0795D-42C3-4DFD-AEB0-286A1CF143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8">
              <a:extLst>
                <a:ext uri="{FF2B5EF4-FFF2-40B4-BE49-F238E27FC236}">
                  <a16:creationId xmlns:a16="http://schemas.microsoft.com/office/drawing/2014/main" id="{A2ACED1B-99D0-4C14-B63B-963889DCDB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9">
              <a:extLst>
                <a:ext uri="{FF2B5EF4-FFF2-40B4-BE49-F238E27FC236}">
                  <a16:creationId xmlns:a16="http://schemas.microsoft.com/office/drawing/2014/main" id="{5C5D324F-33A3-4C66-BFE5-1742CA4E59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" name="Freeform 10">
              <a:extLst>
                <a:ext uri="{FF2B5EF4-FFF2-40B4-BE49-F238E27FC236}">
                  <a16:creationId xmlns:a16="http://schemas.microsoft.com/office/drawing/2014/main" id="{EC572FC8-A465-4BA3-BA4D-2EC538C042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11">
              <a:extLst>
                <a:ext uri="{FF2B5EF4-FFF2-40B4-BE49-F238E27FC236}">
                  <a16:creationId xmlns:a16="http://schemas.microsoft.com/office/drawing/2014/main" id="{66CC2B15-8E3B-4CFF-99E4-5B4E4D8CF9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2C50832-0B36-43C5-98EC-4CD165D787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0065" y="850781"/>
            <a:ext cx="4858365" cy="1752599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l"/>
            <a:r>
              <a:rPr lang="en-US" sz="4000" cap="none" dirty="0">
                <a:latin typeface="Amasis MT Pro Black" panose="02040A04050005020304" pitchFamily="18" charset="0"/>
                <a:cs typeface="Aharoni" panose="02010803020104030203" pitchFamily="2" charset="-79"/>
              </a:rPr>
              <a:t>TEST SETI BAŞARISI:</a:t>
            </a:r>
            <a:br>
              <a:rPr lang="en-US" sz="4000" cap="none" dirty="0">
                <a:latin typeface="Amasis MT Pro Black" panose="02040A04050005020304" pitchFamily="18" charset="0"/>
                <a:cs typeface="Aharoni" panose="02010803020104030203" pitchFamily="2" charset="-79"/>
              </a:rPr>
            </a:br>
            <a:r>
              <a:rPr lang="en-US" sz="4000" cap="none" dirty="0">
                <a:latin typeface="Amasis MT Pro Black" panose="02040A04050005020304" pitchFamily="18" charset="0"/>
                <a:cs typeface="Aharoni" panose="02010803020104030203" pitchFamily="2" charset="-79"/>
              </a:rPr>
              <a:t>%90,4</a:t>
            </a:r>
            <a:br>
              <a:rPr lang="en-US" sz="4000" cap="none" dirty="0">
                <a:latin typeface="Amasis MT Pro Black" panose="02040A04050005020304" pitchFamily="18" charset="0"/>
                <a:cs typeface="Aharoni" panose="02010803020104030203" pitchFamily="2" charset="-79"/>
              </a:rPr>
            </a:br>
            <a:endParaRPr lang="en-US" sz="4000" cap="none" dirty="0">
              <a:latin typeface="Amasis MT Pro Black" panose="02040A04050005020304" pitchFamily="18" charset="0"/>
              <a:cs typeface="Aharoni" panose="02010803020104030203" pitchFamily="2" charset="-79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5C6BAC-F3F8-4AA0-B332-02F663571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 defTabSz="914400">
              <a:spcAft>
                <a:spcPts val="600"/>
              </a:spcAft>
            </a:pPr>
            <a:fld id="{9EC71654-96A5-4280-94F3-931C61A9F92C}" type="slidenum">
              <a:rPr lang="en-US" sz="1000" smtClean="0">
                <a:solidFill>
                  <a:schemeClr val="tx1"/>
                </a:solidFill>
              </a:rPr>
              <a:pPr algn="r" defTabSz="914400">
                <a:spcAft>
                  <a:spcPts val="600"/>
                </a:spcAft>
              </a:pPr>
              <a:t>37</a:t>
            </a:fld>
            <a:endParaRPr lang="en-US" sz="1000">
              <a:solidFill>
                <a:schemeClr val="tx1"/>
              </a:solidFill>
            </a:endParaRPr>
          </a:p>
        </p:txBody>
      </p:sp>
      <p:sp>
        <p:nvSpPr>
          <p:cNvPr id="32" name="Rounded Rectangle 16">
            <a:extLst>
              <a:ext uri="{FF2B5EF4-FFF2-40B4-BE49-F238E27FC236}">
                <a16:creationId xmlns:a16="http://schemas.microsoft.com/office/drawing/2014/main" id="{63A60C88-7443-4827-9241-5019758CB4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648931"/>
            <a:ext cx="5407023" cy="5231964"/>
          </a:xfrm>
          <a:prstGeom prst="roundRect">
            <a:avLst>
              <a:gd name="adj" fmla="val 4834"/>
            </a:avLst>
          </a:prstGeom>
          <a:solidFill>
            <a:schemeClr val="bg1"/>
          </a:solidFill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5E846F7-EC6C-3F2E-C619-F593972787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9062" y="977105"/>
            <a:ext cx="4310821" cy="4725223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F9DDE3FE-2A5F-C5EA-15E7-B8C398A40D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5142" y="3251080"/>
            <a:ext cx="4278312" cy="3124200"/>
          </a:xfrm>
        </p:spPr>
        <p:txBody>
          <a:bodyPr vert="horz" lIns="91440" tIns="45720" rIns="91440" bIns="45720" rtlCol="0" anchor="ctr">
            <a:normAutofit fontScale="97500"/>
          </a:bodyPr>
          <a:lstStyle/>
          <a:p>
            <a:pPr marL="0" indent="0">
              <a:buNone/>
            </a:pPr>
            <a:r>
              <a:rPr lang="en-US" sz="4000" cap="none" dirty="0">
                <a:latin typeface="Amasis MT Pro Black" panose="02040A04050005020304" pitchFamily="18" charset="0"/>
                <a:cs typeface="Aharoni" panose="02010803020104030203" pitchFamily="2" charset="-79"/>
              </a:rPr>
              <a:t>VALIDATON SETI BAŞARISI:</a:t>
            </a:r>
            <a:br>
              <a:rPr lang="en-US" sz="4000" cap="none" dirty="0">
                <a:latin typeface="Amasis MT Pro Black" panose="02040A04050005020304" pitchFamily="18" charset="0"/>
                <a:cs typeface="Aharoni" panose="02010803020104030203" pitchFamily="2" charset="-79"/>
              </a:rPr>
            </a:br>
            <a:r>
              <a:rPr lang="en-US" sz="4000" cap="none" dirty="0">
                <a:latin typeface="Amasis MT Pro Black" panose="02040A04050005020304" pitchFamily="18" charset="0"/>
                <a:cs typeface="Aharoni" panose="02010803020104030203" pitchFamily="2" charset="-79"/>
              </a:rPr>
              <a:t>%88,8</a:t>
            </a:r>
            <a:br>
              <a:rPr lang="en-US" sz="4000" cap="none" dirty="0">
                <a:latin typeface="Amasis MT Pro Black" panose="02040A04050005020304" pitchFamily="18" charset="0"/>
                <a:cs typeface="Aharoni" panose="02010803020104030203" pitchFamily="2" charset="-79"/>
              </a:rPr>
            </a:br>
            <a:endParaRPr lang="en-US" sz="4000" cap="none" dirty="0">
              <a:latin typeface="Amasis MT Pro Black" panose="02040A04050005020304" pitchFamily="18" charset="0"/>
              <a:cs typeface="Aharoni" panose="02010803020104030203" pitchFamily="2" charset="-79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EE68F3C-5E63-E444-44AC-7EB01BF48521}"/>
              </a:ext>
            </a:extLst>
          </p:cNvPr>
          <p:cNvSpPr/>
          <p:nvPr/>
        </p:nvSpPr>
        <p:spPr>
          <a:xfrm>
            <a:off x="1018380" y="2390775"/>
            <a:ext cx="4477255" cy="6858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5613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5C6BAC-F3F8-4AA0-B332-02F663571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 defTabSz="914400">
              <a:spcAft>
                <a:spcPts val="600"/>
              </a:spcAft>
            </a:pPr>
            <a:fld id="{9EC71654-96A5-4280-94F3-931C61A9F92C}" type="slidenum">
              <a:rPr lang="en-US" sz="1000" smtClean="0">
                <a:solidFill>
                  <a:schemeClr val="tx1"/>
                </a:solidFill>
              </a:rPr>
              <a:pPr algn="r" defTabSz="914400">
                <a:spcAft>
                  <a:spcPts val="600"/>
                </a:spcAft>
              </a:pPr>
              <a:t>38</a:t>
            </a:fld>
            <a:endParaRPr lang="en-US" sz="1000">
              <a:solidFill>
                <a:schemeClr val="tx1"/>
              </a:solidFill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6891BB05-CB72-AE45-2D6B-949D21C466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 descr="A graph of a model&#10;&#10;Description automatically generated with medium confidence">
            <a:extLst>
              <a:ext uri="{FF2B5EF4-FFF2-40B4-BE49-F238E27FC236}">
                <a16:creationId xmlns:a16="http://schemas.microsoft.com/office/drawing/2014/main" id="{F1F0F76D-96CA-BFE9-0E9A-EB633E8F47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267"/>
            <a:ext cx="12192000" cy="5794989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</p:spTree>
    <p:extLst>
      <p:ext uri="{BB962C8B-B14F-4D97-AF65-F5344CB8AC3E}">
        <p14:creationId xmlns:p14="http://schemas.microsoft.com/office/powerpoint/2010/main" val="1568897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5C6BAC-F3F8-4AA0-B332-02F663571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 defTabSz="914400">
              <a:spcAft>
                <a:spcPts val="600"/>
              </a:spcAft>
            </a:pPr>
            <a:fld id="{9EC71654-96A5-4280-94F3-931C61A9F92C}" type="slidenum">
              <a:rPr lang="en-US" sz="1000" smtClean="0">
                <a:solidFill>
                  <a:schemeClr val="tx1"/>
                </a:solidFill>
              </a:rPr>
              <a:pPr algn="r" defTabSz="914400">
                <a:spcAft>
                  <a:spcPts val="600"/>
                </a:spcAft>
              </a:pPr>
              <a:t>39</a:t>
            </a:fld>
            <a:endParaRPr lang="en-US" sz="1000">
              <a:solidFill>
                <a:schemeClr val="tx1"/>
              </a:solidFill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6891BB05-CB72-AE45-2D6B-949D21C466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 descr="A close-up of a graph&#10;&#10;Description automatically generated">
            <a:extLst>
              <a:ext uri="{FF2B5EF4-FFF2-40B4-BE49-F238E27FC236}">
                <a16:creationId xmlns:a16="http://schemas.microsoft.com/office/drawing/2014/main" id="{8D76B60B-1AEF-63F0-E2F5-CFD961CC7E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076825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3B73BAA-E64F-44A6-C161-01C37ABAA5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662" y="5222875"/>
            <a:ext cx="6924675" cy="158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6153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183FF79-9EC6-52D6-B1A1-55283BB35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663" y="1588203"/>
            <a:ext cx="11442400" cy="4090657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075800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FFD2133-BC23-492A-A99B-5D0491160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6239" y="3232361"/>
            <a:ext cx="5188475" cy="826628"/>
          </a:xfrm>
        </p:spPr>
        <p:txBody>
          <a:bodyPr/>
          <a:lstStyle/>
          <a:p>
            <a:r>
              <a:rPr lang="en-US" dirty="0">
                <a:latin typeface="Abadi" panose="020F0502020204030204" pitchFamily="34" charset="0"/>
              </a:rPr>
              <a:t>Final </a:t>
            </a:r>
            <a:r>
              <a:rPr lang="en-US" dirty="0" err="1">
                <a:latin typeface="Abadi" panose="020F0502020204030204" pitchFamily="34" charset="0"/>
              </a:rPr>
              <a:t>modeli</a:t>
            </a:r>
            <a:endParaRPr lang="en-US" dirty="0">
              <a:latin typeface="Abadi" panose="020F0502020204030204" pitchFamily="34" charset="0"/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E3C40962-BA6A-43E4-97BA-511A9B90CF4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1FDFFBF-E125-47CF-AAE0-ACC45013CE3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3CC757F9-795C-17E3-B46F-D86674E68775}"/>
              </a:ext>
            </a:extLst>
          </p:cNvPr>
          <p:cNvSpPr/>
          <p:nvPr/>
        </p:nvSpPr>
        <p:spPr>
          <a:xfrm>
            <a:off x="6416239" y="4135296"/>
            <a:ext cx="5305661" cy="1502024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SCIKIT – LEARN KÜTÜPHANESİ </a:t>
            </a:r>
          </a:p>
        </p:txBody>
      </p:sp>
      <p:pic>
        <p:nvPicPr>
          <p:cNvPr id="14" name="Picture Placeholder 13" descr="A hand touching a screen with gears and text&#10;&#10;Description automatically generated">
            <a:extLst>
              <a:ext uri="{FF2B5EF4-FFF2-40B4-BE49-F238E27FC236}">
                <a16:creationId xmlns:a16="http://schemas.microsoft.com/office/drawing/2014/main" id="{CF05FF14-C8B3-4AFE-9300-5A6AF80AFC1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50" r="1875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98842566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B985D-7833-4E74-AA1C-E9A4BC3CC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01</a:t>
            </a:r>
          </a:p>
        </p:txBody>
      </p:sp>
      <p:pic>
        <p:nvPicPr>
          <p:cNvPr id="83" name="Picture Placeholder 82" descr="Bar chart">
            <a:extLst>
              <a:ext uri="{FF2B5EF4-FFF2-40B4-BE49-F238E27FC236}">
                <a16:creationId xmlns:a16="http://schemas.microsoft.com/office/drawing/2014/main" id="{C881BE4E-5D69-E447-A036-5172F6570748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/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E37A9B0-8DFC-4474-9F0A-612E661EF4EC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548D1D-2547-44FC-BACD-2BCD769E26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b="1" dirty="0">
                <a:latin typeface="Amasis MT Pro Black" panose="02040A04050005020304" pitchFamily="18" charset="0"/>
              </a:rPr>
              <a:t>MODELİN BAŞARI ORANI:</a:t>
            </a:r>
          </a:p>
          <a:p>
            <a:r>
              <a:rPr lang="en-US" sz="3200" b="1" dirty="0">
                <a:latin typeface="Amasis MT Pro Black" panose="02040A04050005020304" pitchFamily="18" charset="0"/>
              </a:rPr>
              <a:t>%89,39</a:t>
            </a:r>
          </a:p>
        </p:txBody>
      </p:sp>
      <p:pic>
        <p:nvPicPr>
          <p:cNvPr id="85" name="Picture Placeholder 84" descr="Single gear">
            <a:extLst>
              <a:ext uri="{FF2B5EF4-FFF2-40B4-BE49-F238E27FC236}">
                <a16:creationId xmlns:a16="http://schemas.microsoft.com/office/drawing/2014/main" id="{65FBD7DF-30E8-9042-8A0D-0F64C33E0B41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/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78F2DCC-A50E-40A1-81F9-70371D4AA42F}"/>
              </a:ext>
            </a:extLst>
          </p:cNvPr>
          <p:cNvSpPr>
            <a:spLocks noGrp="1"/>
          </p:cNvSpPr>
          <p:nvPr>
            <p:ph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CD639B0-7991-4B2B-9E50-32064EB91255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>
            <a:normAutofit/>
          </a:bodyPr>
          <a:lstStyle/>
          <a:p>
            <a:r>
              <a:rPr lang="en-US" sz="3200" b="1" dirty="0">
                <a:latin typeface="Amasis MT Pro Black" panose="02040A04050005020304" pitchFamily="18" charset="0"/>
              </a:rPr>
              <a:t>MODELİN HATA DEĞERİ:</a:t>
            </a:r>
          </a:p>
          <a:p>
            <a:r>
              <a:rPr lang="en-US" sz="3200" b="1" dirty="0">
                <a:latin typeface="Amasis MT Pro Black" panose="02040A04050005020304" pitchFamily="18" charset="0"/>
              </a:rPr>
              <a:t>0.018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5E3677-5FC4-4712-BA70-5DBE57453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44846CE8-0F60-6498-1305-3823929276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F757A2F-D6BD-5269-009D-42AF72A10E1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83635" y="1630018"/>
            <a:ext cx="4424362" cy="4373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92996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183FF79-9EC6-52D6-B1A1-55283BB35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663" y="1588203"/>
            <a:ext cx="11442400" cy="4090657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7629335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og next to a statue of a werewolf&#10;&#10;Description automatically generated">
            <a:extLst>
              <a:ext uri="{FF2B5EF4-FFF2-40B4-BE49-F238E27FC236}">
                <a16:creationId xmlns:a16="http://schemas.microsoft.com/office/drawing/2014/main" id="{55DF4856-5284-83E6-5A2C-2680C0F747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7" y="0"/>
            <a:ext cx="12089363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28711E2-E9E2-9847-D206-B9308339F7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6149" y="4021658"/>
            <a:ext cx="2737532" cy="55967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A8A5E38-1B8D-697A-9E05-4052FD1C1C6B}"/>
              </a:ext>
            </a:extLst>
          </p:cNvPr>
          <p:cNvSpPr/>
          <p:nvPr/>
        </p:nvSpPr>
        <p:spPr>
          <a:xfrm>
            <a:off x="7208668" y="5308468"/>
            <a:ext cx="4983332" cy="154953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GÖZDE CEREN YILDIZ</a:t>
            </a: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BÜŞRA BAL</a:t>
            </a: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ALİ DURUKANOĞLU</a:t>
            </a: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ŞEYDA ÖZTÜRK</a:t>
            </a: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BERKE SEVİM</a:t>
            </a:r>
          </a:p>
        </p:txBody>
      </p:sp>
    </p:spTree>
    <p:extLst>
      <p:ext uri="{BB962C8B-B14F-4D97-AF65-F5344CB8AC3E}">
        <p14:creationId xmlns:p14="http://schemas.microsoft.com/office/powerpoint/2010/main" val="38500368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4D9B37-F72F-77E8-80CE-FC71148D0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37CFA9-0324-7C6E-8DEC-3A51B08314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C76E45B-17D5-AA60-4500-B91E8EA0EE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7008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08F94D66-27EC-4CB8-8226-D7F41C1618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9" name="Freeform 6">
              <a:extLst>
                <a:ext uri="{FF2B5EF4-FFF2-40B4-BE49-F238E27FC236}">
                  <a16:creationId xmlns:a16="http://schemas.microsoft.com/office/drawing/2014/main" id="{1A53964C-7D93-4C48-A4A6-C4C2C393C5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7">
              <a:extLst>
                <a:ext uri="{FF2B5EF4-FFF2-40B4-BE49-F238E27FC236}">
                  <a16:creationId xmlns:a16="http://schemas.microsoft.com/office/drawing/2014/main" id="{9C944EEC-539E-4389-8785-58E65D04E8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9">
              <a:extLst>
                <a:ext uri="{FF2B5EF4-FFF2-40B4-BE49-F238E27FC236}">
                  <a16:creationId xmlns:a16="http://schemas.microsoft.com/office/drawing/2014/main" id="{7836EB7E-895C-4D68-B92E-312B371CBD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10">
              <a:extLst>
                <a:ext uri="{FF2B5EF4-FFF2-40B4-BE49-F238E27FC236}">
                  <a16:creationId xmlns:a16="http://schemas.microsoft.com/office/drawing/2014/main" id="{0F29242B-8CE7-4636-B326-4BEE42EB6D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Freeform 11">
              <a:extLst>
                <a:ext uri="{FF2B5EF4-FFF2-40B4-BE49-F238E27FC236}">
                  <a16:creationId xmlns:a16="http://schemas.microsoft.com/office/drawing/2014/main" id="{4D0B8E9A-7727-4AD9-974E-8815F0B20E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Freeform 12">
              <a:extLst>
                <a:ext uri="{FF2B5EF4-FFF2-40B4-BE49-F238E27FC236}">
                  <a16:creationId xmlns:a16="http://schemas.microsoft.com/office/drawing/2014/main" id="{1CD6C65C-71BE-4549-926A-1C1135FD06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5EF08599-3FED-4288-A20D-E7BCAC3B8E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388D065-87BA-ADD9-E752-D5A1574137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t="22521" r="909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0" name="Freeform 13">
            <a:extLst>
              <a:ext uri="{FF2B5EF4-FFF2-40B4-BE49-F238E27FC236}">
                <a16:creationId xmlns:a16="http://schemas.microsoft.com/office/drawing/2014/main" id="{C884A6B2-90E9-4BDB-8503-71AC02D395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6933" y="-16933"/>
            <a:ext cx="7340600" cy="6883400"/>
          </a:xfrm>
          <a:custGeom>
            <a:avLst/>
            <a:gdLst>
              <a:gd name="connsiteX0" fmla="*/ 5427133 w 7340600"/>
              <a:gd name="connsiteY0" fmla="*/ 8466 h 6883400"/>
              <a:gd name="connsiteX1" fmla="*/ 4783666 w 7340600"/>
              <a:gd name="connsiteY1" fmla="*/ 2573866 h 6883400"/>
              <a:gd name="connsiteX2" fmla="*/ 7340600 w 7340600"/>
              <a:gd name="connsiteY2" fmla="*/ 6874933 h 6883400"/>
              <a:gd name="connsiteX3" fmla="*/ 0 w 7340600"/>
              <a:gd name="connsiteY3" fmla="*/ 6883400 h 6883400"/>
              <a:gd name="connsiteX4" fmla="*/ 8466 w 7340600"/>
              <a:gd name="connsiteY4" fmla="*/ 0 h 6883400"/>
              <a:gd name="connsiteX5" fmla="*/ 5427133 w 7340600"/>
              <a:gd name="connsiteY5" fmla="*/ 8466 h 688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340600" h="6883400">
                <a:moveTo>
                  <a:pt x="5427133" y="8466"/>
                </a:moveTo>
                <a:lnTo>
                  <a:pt x="4783666" y="2573866"/>
                </a:lnTo>
                <a:lnTo>
                  <a:pt x="7340600" y="6874933"/>
                </a:lnTo>
                <a:lnTo>
                  <a:pt x="0" y="6883400"/>
                </a:lnTo>
                <a:lnTo>
                  <a:pt x="8466" y="0"/>
                </a:lnTo>
                <a:lnTo>
                  <a:pt x="5427133" y="8466"/>
                </a:lnTo>
                <a:close/>
              </a:path>
            </a:pathLst>
          </a:custGeom>
          <a:solidFill>
            <a:schemeClr val="tx1">
              <a:lumMod val="95000"/>
              <a:lumOff val="5000"/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37B2A5-90EF-C459-1F45-E8C1984F7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634067"/>
            <a:ext cx="4080932" cy="331046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5400" b="1" i="1" dirty="0" err="1">
                <a:solidFill>
                  <a:schemeClr val="bg1"/>
                </a:solidFill>
              </a:rPr>
              <a:t>Keşifsel</a:t>
            </a:r>
            <a:r>
              <a:rPr lang="en-US" sz="5400" b="1" i="1" dirty="0">
                <a:solidFill>
                  <a:schemeClr val="bg1"/>
                </a:solidFill>
              </a:rPr>
              <a:t> Veri </a:t>
            </a:r>
            <a:r>
              <a:rPr lang="en-US" sz="5400" b="1" i="1" dirty="0" err="1">
                <a:solidFill>
                  <a:schemeClr val="bg1"/>
                </a:solidFill>
              </a:rPr>
              <a:t>Analizi</a:t>
            </a:r>
            <a:endParaRPr lang="en-US" sz="5400" b="1" i="1" dirty="0">
              <a:solidFill>
                <a:schemeClr val="bg1"/>
              </a:solidFill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9046BC8-D404-4E7D-9202-A07F3FDD3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864100" y="-4763"/>
            <a:ext cx="5014912" cy="6862763"/>
            <a:chOff x="2928938" y="-4763"/>
            <a:chExt cx="5014912" cy="6862763"/>
          </a:xfrm>
        </p:grpSpPr>
        <p:sp>
          <p:nvSpPr>
            <p:cNvPr id="23" name="Freeform 6">
              <a:extLst>
                <a:ext uri="{FF2B5EF4-FFF2-40B4-BE49-F238E27FC236}">
                  <a16:creationId xmlns:a16="http://schemas.microsoft.com/office/drawing/2014/main" id="{4C202215-4C35-450D-9F60-671C8F8DEB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7">
              <a:extLst>
                <a:ext uri="{FF2B5EF4-FFF2-40B4-BE49-F238E27FC236}">
                  <a16:creationId xmlns:a16="http://schemas.microsoft.com/office/drawing/2014/main" id="{F1A5BA8A-AEB4-4BCB-B86C-3F6A8E229C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9">
              <a:extLst>
                <a:ext uri="{FF2B5EF4-FFF2-40B4-BE49-F238E27FC236}">
                  <a16:creationId xmlns:a16="http://schemas.microsoft.com/office/drawing/2014/main" id="{28AC2443-05F0-41CD-8D4A-63DE144F8B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10">
              <a:extLst>
                <a:ext uri="{FF2B5EF4-FFF2-40B4-BE49-F238E27FC236}">
                  <a16:creationId xmlns:a16="http://schemas.microsoft.com/office/drawing/2014/main" id="{33E32F17-ED99-4969-B4D6-10A987D736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11">
              <a:extLst>
                <a:ext uri="{FF2B5EF4-FFF2-40B4-BE49-F238E27FC236}">
                  <a16:creationId xmlns:a16="http://schemas.microsoft.com/office/drawing/2014/main" id="{5599A813-8424-4E53-95CA-85BF5470D6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12">
              <a:extLst>
                <a:ext uri="{FF2B5EF4-FFF2-40B4-BE49-F238E27FC236}">
                  <a16:creationId xmlns:a16="http://schemas.microsoft.com/office/drawing/2014/main" id="{52431A4F-4662-480B-8AD3-394EACD7E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6311237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089D35B1-0ED5-4358-8CAE-A9E49412AA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DDEF6545-5A42-469E-8778-86CA01CD46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3B08853F-842C-4D0A-9A89-D05CB39903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A436FB18-2D01-4AAB-AD10-2D1208310F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9EFB8341-7A7B-46E4-AF94-689147AD0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C4D84136-7804-4605-AC9F-238A3665EE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4EC6F81C-51C2-4A6F-8B94-562DA67362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7E123AAE-7C5D-4EC5-B570-7141C9405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BE68FE8-33EE-42EC-8894-0492375502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CD22B60-E5A2-DCD2-1EB4-7EEE7EF701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43467" y="1506983"/>
            <a:ext cx="10905066" cy="3844034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36764EE5-5BB8-371F-E8D3-FD43E42F49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1525" y="547141"/>
            <a:ext cx="8653463" cy="94713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5400" b="1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ÖZET İSTATİSTİKLER</a:t>
            </a:r>
          </a:p>
        </p:txBody>
      </p:sp>
    </p:spTree>
    <p:extLst>
      <p:ext uri="{BB962C8B-B14F-4D97-AF65-F5344CB8AC3E}">
        <p14:creationId xmlns:p14="http://schemas.microsoft.com/office/powerpoint/2010/main" val="42142478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E43668-417C-5225-CFD6-423C83DDA6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442" y="685800"/>
            <a:ext cx="4353116" cy="1474666"/>
          </a:xfrm>
        </p:spPr>
        <p:txBody>
          <a:bodyPr anchor="b">
            <a:normAutofit/>
          </a:bodyPr>
          <a:lstStyle/>
          <a:p>
            <a:pPr algn="ctr"/>
            <a:endParaRPr lang="en-US" sz="3200">
              <a:solidFill>
                <a:srgbClr val="595959"/>
              </a:solidFill>
            </a:endParaRPr>
          </a:p>
        </p:txBody>
      </p:sp>
      <p:pic>
        <p:nvPicPr>
          <p:cNvPr id="9" name="Content Placeholder 8" descr="A black sports car on a road&#10;&#10;Description automatically generated">
            <a:extLst>
              <a:ext uri="{FF2B5EF4-FFF2-40B4-BE49-F238E27FC236}">
                <a16:creationId xmlns:a16="http://schemas.microsoft.com/office/drawing/2014/main" id="{D3D7CED5-9D9C-A62A-07B4-7228DF594A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473"/>
            <a:ext cx="12192000" cy="6872946"/>
          </a:xfrm>
        </p:spPr>
      </p:pic>
      <p:pic>
        <p:nvPicPr>
          <p:cNvPr id="7" name="Content Placeholder 6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5BC7D4F5-B0EF-F98C-2191-3677F26F94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9687" y="6831"/>
            <a:ext cx="6173755" cy="6866115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  <a:scene3d>
            <a:camera prst="isometricOffAxis2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8403569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76000"/>
                <a:satMod val="180000"/>
              </a:schemeClr>
              <a:schemeClr val="bg1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089D35B1-0ED5-4358-8CAE-A9E49412AA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DDEF6545-5A42-469E-8778-86CA01CD46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3B08853F-842C-4D0A-9A89-D05CB39903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8">
              <a:extLst>
                <a:ext uri="{FF2B5EF4-FFF2-40B4-BE49-F238E27FC236}">
                  <a16:creationId xmlns:a16="http://schemas.microsoft.com/office/drawing/2014/main" id="{A436FB18-2D01-4AAB-AD10-2D1208310F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9EFB8341-7A7B-46E4-AF94-689147AD0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C4D84136-7804-4605-AC9F-238A3665EE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4EC6F81C-51C2-4A6F-8B94-562DA67362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36993C3A-0E30-417B-B76B-0B62A3462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Content Placeholder 8" descr="A group of graphs showing different levels&#10;&#10;Description automatically generated with medium confidence">
            <a:extLst>
              <a:ext uri="{FF2B5EF4-FFF2-40B4-BE49-F238E27FC236}">
                <a16:creationId xmlns:a16="http://schemas.microsoft.com/office/drawing/2014/main" id="{CFF56147-6758-59CC-D0A0-01F80DA404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825415"/>
            <a:ext cx="10905066" cy="5207169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37543559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TM03457496[[fn=Parallax]]</Template>
  <TotalTime>320</TotalTime>
  <Words>268</Words>
  <Application>Microsoft Office PowerPoint</Application>
  <PresentationFormat>Widescreen</PresentationFormat>
  <Paragraphs>86</Paragraphs>
  <Slides>43</Slides>
  <Notes>20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4" baseType="lpstr">
      <vt:lpstr>Abadi</vt:lpstr>
      <vt:lpstr>Amasis MT Pro Black</vt:lpstr>
      <vt:lpstr>Aptos Black</vt:lpstr>
      <vt:lpstr>Arial</vt:lpstr>
      <vt:lpstr>Arial Nova</vt:lpstr>
      <vt:lpstr>Biome</vt:lpstr>
      <vt:lpstr>Calibri</vt:lpstr>
      <vt:lpstr>Corbel</vt:lpstr>
      <vt:lpstr>Franklin Gothic Heavy</vt:lpstr>
      <vt:lpstr>Parallax</vt:lpstr>
      <vt:lpstr>Bitmap Image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Keşifsel Veri Analizi</vt:lpstr>
      <vt:lpstr>ÖZET İSTATİSTİKLER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ÖZET GEÇELİM</vt:lpstr>
      <vt:lpstr>PowerPoint Presentation</vt:lpstr>
      <vt:lpstr>KORELASYON MATRİXİ</vt:lpstr>
      <vt:lpstr>‘CRAMER V’ KORELASYON MATRİXİ</vt:lpstr>
      <vt:lpstr>MODEL 1</vt:lpstr>
      <vt:lpstr>MODEL 1</vt:lpstr>
      <vt:lpstr>MODEL 2</vt:lpstr>
      <vt:lpstr>BU GÖRSELİ HATIRLADINIZ MI ?</vt:lpstr>
      <vt:lpstr>MODEL 2</vt:lpstr>
      <vt:lpstr>MODEL 3</vt:lpstr>
      <vt:lpstr>MODEL 3</vt:lpstr>
      <vt:lpstr>MODEL EVALUATION</vt:lpstr>
      <vt:lpstr>MODEL 4</vt:lpstr>
      <vt:lpstr>PowerPoint Presentation</vt:lpstr>
      <vt:lpstr>TEST SETI BAŞARISI: %90,4 </vt:lpstr>
      <vt:lpstr>PowerPoint Presentation</vt:lpstr>
      <vt:lpstr>PowerPoint Presentation</vt:lpstr>
      <vt:lpstr>Final modeli</vt:lpstr>
      <vt:lpstr>Comparison 01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Berke Sevim</dc:creator>
  <cp:lastModifiedBy>Berke Sevim</cp:lastModifiedBy>
  <cp:revision>5</cp:revision>
  <dcterms:created xsi:type="dcterms:W3CDTF">2023-11-23T11:06:33Z</dcterms:created>
  <dcterms:modified xsi:type="dcterms:W3CDTF">2023-11-23T16:29:19Z</dcterms:modified>
</cp:coreProperties>
</file>